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12192000"/>
  <p:notesSz cx="6858000" cy="9144000"/>
  <p:embeddedFontLst>
    <p:embeddedFont>
      <p:font typeface="La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676">
          <p15:clr>
            <a:srgbClr val="9AA0A6"/>
          </p15:clr>
        </p15:guide>
        <p15:guide id="2" orient="horz" pos="5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7DEF13A-17BA-4D37-AEA5-047F1FCD570A}">
  <a:tblStyle styleId="{17DEF13A-17BA-4D37-AEA5-047F1FCD570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676" orient="horz"/>
        <p:guide pos="59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Lato-bold.fntdata"/><Relationship Id="rId41" Type="http://schemas.openxmlformats.org/officeDocument/2006/relationships/font" Target="fonts/Lato-regular.fntdata"/><Relationship Id="rId22" Type="http://schemas.openxmlformats.org/officeDocument/2006/relationships/slide" Target="slides/slide16.xml"/><Relationship Id="rId44" Type="http://schemas.openxmlformats.org/officeDocument/2006/relationships/font" Target="fonts/Lato-boldItalic.fntdata"/><Relationship Id="rId21" Type="http://schemas.openxmlformats.org/officeDocument/2006/relationships/slide" Target="slides/slide15.xml"/><Relationship Id="rId43" Type="http://schemas.openxmlformats.org/officeDocument/2006/relationships/font" Target="fonts/Lato-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452767" y="1043608"/>
            <a:ext cx="2927905" cy="1646947"/>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
        <p:nvSpPr>
          <p:cNvPr id="4" name="Google Shape;4;n"/>
          <p:cNvSpPr txBox="1"/>
          <p:nvPr>
            <p:ph idx="1" type="body"/>
          </p:nvPr>
        </p:nvSpPr>
        <p:spPr>
          <a:xfrm>
            <a:off x="476672" y="2915816"/>
            <a:ext cx="5904000" cy="5544136"/>
          </a:xfrm>
          <a:prstGeom prst="rect">
            <a:avLst/>
          </a:prstGeom>
          <a:noFill/>
          <a:ln>
            <a:noFill/>
          </a:ln>
        </p:spPr>
        <p:txBody>
          <a:bodyPr anchorCtr="0" anchor="t" bIns="0" lIns="0" spcFirstLastPara="1" rIns="0" wrap="square" tIns="0">
            <a:noAutofit/>
          </a:bodyPr>
          <a:lstStyle>
            <a:lvl1pPr indent="-228600" lvl="0" marL="457200" marR="0" rtl="0" algn="l">
              <a:lnSpc>
                <a:spcPct val="110000"/>
              </a:lnSpc>
              <a:spcBef>
                <a:spcPts val="1800"/>
              </a:spcBef>
              <a:spcAft>
                <a:spcPts val="0"/>
              </a:spcAft>
              <a:buClr>
                <a:srgbClr val="000000"/>
              </a:buClr>
              <a:buSzPts val="1400"/>
              <a:buFont typeface="Arial"/>
              <a:buNone/>
              <a:defRPr b="1" i="0" sz="1800" u="none" cap="none" strike="noStrike">
                <a:solidFill>
                  <a:schemeClr val="accent1"/>
                </a:solidFill>
                <a:latin typeface="Arial"/>
                <a:ea typeface="Arial"/>
                <a:cs typeface="Arial"/>
                <a:sym typeface="Arial"/>
              </a:defRPr>
            </a:lvl1pPr>
            <a:lvl2pPr indent="-228600" lvl="1" marL="914400" marR="0" rtl="0" algn="l">
              <a:lnSpc>
                <a:spcPct val="110000"/>
              </a:lnSpc>
              <a:spcBef>
                <a:spcPts val="600"/>
              </a:spcBef>
              <a:spcAft>
                <a:spcPts val="0"/>
              </a:spcAft>
              <a:buClr>
                <a:srgbClr val="000000"/>
              </a:buClr>
              <a:buSzPts val="1400"/>
              <a:buFont typeface="Arial"/>
              <a:buNone/>
              <a:defRPr b="0" i="0" sz="1400" u="none" cap="none" strike="noStrike">
                <a:solidFill>
                  <a:schemeClr val="accent1"/>
                </a:solidFill>
                <a:latin typeface="Arial"/>
                <a:ea typeface="Arial"/>
                <a:cs typeface="Arial"/>
                <a:sym typeface="Arial"/>
              </a:defRPr>
            </a:lvl2pPr>
            <a:lvl3pPr indent="-317500" lvl="2" marL="1371600" marR="0" rtl="0" algn="l">
              <a:lnSpc>
                <a:spcPct val="110000"/>
              </a:lnSpc>
              <a:spcBef>
                <a:spcPts val="6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3pPr>
            <a:lvl4pPr indent="-317500" lvl="3" marL="1828800" marR="0" rtl="0" algn="l">
              <a:lnSpc>
                <a:spcPct val="110000"/>
              </a:lnSpc>
              <a:spcBef>
                <a:spcPts val="2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4pPr>
            <a:lvl5pPr indent="-317500" lvl="4" marL="2286000" marR="0" rtl="0" algn="l">
              <a:lnSpc>
                <a:spcPct val="110000"/>
              </a:lnSpc>
              <a:spcBef>
                <a:spcPts val="2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5pPr>
            <a:lvl6pPr indent="-317500" lvl="5" marL="2743200" marR="0" rtl="0" algn="l">
              <a:lnSpc>
                <a:spcPct val="110000"/>
              </a:lnSpc>
              <a:spcBef>
                <a:spcPts val="2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6pPr>
            <a:lvl7pPr indent="-317500" lvl="6" marL="3200400" marR="0" rtl="0" algn="l">
              <a:lnSpc>
                <a:spcPct val="110000"/>
              </a:lnSpc>
              <a:spcBef>
                <a:spcPts val="2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7pPr>
            <a:lvl8pPr indent="-304800" lvl="7" marL="3657600" marR="0" rtl="0" algn="l">
              <a:lnSpc>
                <a:spcPct val="110000"/>
              </a:lnSpc>
              <a:spcBef>
                <a:spcPts val="200"/>
              </a:spcBef>
              <a:spcAft>
                <a:spcPts val="0"/>
              </a:spcAft>
              <a:buClr>
                <a:schemeClr val="dk1"/>
              </a:buClr>
              <a:buSzPts val="1200"/>
              <a:buFont typeface="Noto Sans Symbols"/>
              <a:buChar char="−"/>
              <a:defRPr b="0" i="0" sz="1200" u="none" cap="none" strike="noStrike">
                <a:solidFill>
                  <a:schemeClr val="dk1"/>
                </a:solidFill>
                <a:latin typeface="Arial"/>
                <a:ea typeface="Arial"/>
                <a:cs typeface="Arial"/>
                <a:sym typeface="Arial"/>
              </a:defRPr>
            </a:lvl8pPr>
            <a:lvl9pPr indent="-317500" lvl="8" marL="4114800" marR="0" rtl="0" algn="l">
              <a:lnSpc>
                <a:spcPct val="110000"/>
              </a:lnSpc>
              <a:spcBef>
                <a:spcPts val="200"/>
              </a:spcBef>
              <a:spcAft>
                <a:spcPts val="200"/>
              </a:spcAft>
              <a:buClr>
                <a:schemeClr val="lt2"/>
              </a:buClr>
              <a:buSzPts val="1400"/>
              <a:buFont typeface="Arial"/>
              <a:buChar char="•"/>
              <a:defRPr b="0" i="0" sz="1400" u="none" cap="none" strike="noStrike">
                <a:solidFill>
                  <a:schemeClr val="accent1"/>
                </a:solidFill>
                <a:latin typeface="Arial"/>
                <a:ea typeface="Arial"/>
                <a:cs typeface="Arial"/>
                <a:sym typeface="Arial"/>
              </a:defRPr>
            </a:lvl9pPr>
          </a:lstStyle>
          <a:p/>
        </p:txBody>
      </p:sp>
      <p:sp>
        <p:nvSpPr>
          <p:cNvPr id="5" name="Google Shape;5;n"/>
          <p:cNvSpPr txBox="1"/>
          <p:nvPr>
            <p:ph idx="12" type="sldNum"/>
          </p:nvPr>
        </p:nvSpPr>
        <p:spPr>
          <a:xfrm>
            <a:off x="6021328" y="8685213"/>
            <a:ext cx="360000" cy="216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GB" sz="1000" u="none" cap="none" strike="noStrike">
                <a:solidFill>
                  <a:schemeClr val="dk1"/>
                </a:solidFill>
                <a:latin typeface="Arial"/>
                <a:ea typeface="Arial"/>
                <a:cs typeface="Arial"/>
                <a:sym typeface="Arial"/>
              </a:rPr>
              <a:t>‹#›</a:t>
            </a:fld>
            <a:endParaRPr b="0" i="0" sz="1000" u="none" cap="none" strike="noStrike">
              <a:solidFill>
                <a:schemeClr val="dk1"/>
              </a:solidFill>
              <a:latin typeface="Arial"/>
              <a:ea typeface="Arial"/>
              <a:cs typeface="Arial"/>
              <a:sym typeface="Arial"/>
            </a:endParaRPr>
          </a:p>
        </p:txBody>
      </p:sp>
      <p:pic>
        <p:nvPicPr>
          <p:cNvPr id="6" name="Google Shape;6;n"/>
          <p:cNvPicPr preferRelativeResize="0"/>
          <p:nvPr/>
        </p:nvPicPr>
        <p:blipFill rotWithShape="1">
          <a:blip r:embed="rId2">
            <a:alphaModFix/>
          </a:blip>
          <a:srcRect b="0" l="0" r="0" t="0"/>
          <a:stretch/>
        </p:blipFill>
        <p:spPr>
          <a:xfrm>
            <a:off x="5445224" y="395536"/>
            <a:ext cx="961479" cy="374896"/>
          </a:xfrm>
          <a:prstGeom prst="rect">
            <a:avLst/>
          </a:prstGeom>
          <a:noFill/>
          <a:ln>
            <a:noFill/>
          </a:ln>
        </p:spPr>
      </p:pic>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pos="302">
          <p15:clr>
            <a:srgbClr val="F26B43"/>
          </p15:clr>
        </p15:guide>
        <p15:guide id="2" pos="4021">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151" name="Google Shape;151;p1: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7fb679b7a4_1_63: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490" name="Google Shape;490;g7fb679b7a4_1_63: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74a6bc51c4_2_2080: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4a6bc51c4_2_2080: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lang="en-GB"/>
              <a:t>Culture determines behaviour and preferences: </a:t>
            </a:r>
            <a:r>
              <a:rPr lang="en-GB"/>
              <a:t>Italians like their Cappuccino, Germans a bitter filter coffee, Americans brown water and Brits prefer tea. The same theory applies to payment methods.</a:t>
            </a:r>
            <a:endParaRPr/>
          </a:p>
          <a:p>
            <a:pPr indent="0" lvl="0" marL="0" rtl="0" algn="l">
              <a:spcBef>
                <a:spcPts val="1800"/>
              </a:spcBef>
              <a:spcAft>
                <a:spcPts val="0"/>
              </a:spcAft>
              <a:buNone/>
            </a:pPr>
            <a:r>
              <a:t/>
            </a:r>
            <a:endParaRPr/>
          </a:p>
        </p:txBody>
      </p:sp>
      <p:sp>
        <p:nvSpPr>
          <p:cNvPr id="499" name="Google Shape;499;g74a6bc51c4_2_2080: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74b4b6173f_2_4: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74b4b6173f_2_4: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Clr>
                <a:srgbClr val="000000"/>
              </a:buClr>
              <a:buFont typeface="Arial"/>
              <a:buNone/>
            </a:pPr>
            <a:r>
              <a:rPr lang="en-GB"/>
              <a:t>There are o</a:t>
            </a:r>
            <a:r>
              <a:rPr lang="en-GB"/>
              <a:t>ver </a:t>
            </a:r>
            <a:r>
              <a:rPr lang="en-GB"/>
              <a:t>450</a:t>
            </a:r>
            <a:r>
              <a:rPr lang="en-GB"/>
              <a:t> significant local payment methods in the world.</a:t>
            </a:r>
            <a:endParaRPr/>
          </a:p>
          <a:p>
            <a:pPr indent="0" lvl="0" marL="0" rtl="0" algn="l">
              <a:spcBef>
                <a:spcPts val="1800"/>
              </a:spcBef>
              <a:spcAft>
                <a:spcPts val="0"/>
              </a:spcAft>
              <a:buNone/>
            </a:pPr>
            <a:r>
              <a:t/>
            </a:r>
            <a:endParaRPr/>
          </a:p>
        </p:txBody>
      </p:sp>
      <p:sp>
        <p:nvSpPr>
          <p:cNvPr id="509" name="Google Shape;509;g74b4b6173f_2_4: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74b4b6173f_10_1: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74b4b6173f_10_1: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743" name="Google Shape;743;g74b4b6173f_10_1: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74b4b6173f_10_10: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74b4b6173f_10_10: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755" name="Google Shape;755;g74b4b6173f_10_10: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5" name="Shape 785"/>
        <p:cNvGrpSpPr/>
        <p:nvPr/>
      </p:nvGrpSpPr>
      <p:grpSpPr>
        <a:xfrm>
          <a:off x="0" y="0"/>
          <a:ext cx="0" cy="0"/>
          <a:chOff x="0" y="0"/>
          <a:chExt cx="0" cy="0"/>
        </a:xfrm>
      </p:grpSpPr>
      <p:sp>
        <p:nvSpPr>
          <p:cNvPr id="786" name="Google Shape;786;g74b4b6173f_10_48: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74b4b6173f_10_48: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788" name="Google Shape;788;g74b4b6173f_10_48: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g74b4b6173f_10_69: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74b4b6173f_10_69: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809" name="Google Shape;809;g74b4b6173f_10_69: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9" name="Shape 839"/>
        <p:cNvGrpSpPr/>
        <p:nvPr/>
      </p:nvGrpSpPr>
      <p:grpSpPr>
        <a:xfrm>
          <a:off x="0" y="0"/>
          <a:ext cx="0" cy="0"/>
          <a:chOff x="0" y="0"/>
          <a:chExt cx="0" cy="0"/>
        </a:xfrm>
      </p:grpSpPr>
      <p:sp>
        <p:nvSpPr>
          <p:cNvPr id="840" name="Google Shape;840;g74b4b6173f_10_109: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74b4b6173f_10_109: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842" name="Google Shape;842;g74b4b6173f_10_109: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g74b4b6173f_10_134: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74b4b6173f_10_134: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866" name="Google Shape;866;g74b4b6173f_10_134: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Google Shape;897;g74b4b6173f_10_169: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898" name="Google Shape;898;g74b4b6173f_10_169: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899" name="Google Shape;899;g74b4b6173f_10_169: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74a6bc51c4_2_2179: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4a6bc51c4_2_2179: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159" name="Google Shape;159;g74a6bc51c4_2_2179: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g74b4b6173f_10_188: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74b4b6173f_10_188: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913" name="Google Shape;913;g74b4b6173f_10_188: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3" name="Shape 943"/>
        <p:cNvGrpSpPr/>
        <p:nvPr/>
      </p:nvGrpSpPr>
      <p:grpSpPr>
        <a:xfrm>
          <a:off x="0" y="0"/>
          <a:ext cx="0" cy="0"/>
          <a:chOff x="0" y="0"/>
          <a:chExt cx="0" cy="0"/>
        </a:xfrm>
      </p:grpSpPr>
      <p:sp>
        <p:nvSpPr>
          <p:cNvPr id="944" name="Google Shape;944;g74b4b6173f_10_228: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74b4b6173f_10_228: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946" name="Google Shape;946;g74b4b6173f_10_228: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8" name="Shape 968"/>
        <p:cNvGrpSpPr/>
        <p:nvPr/>
      </p:nvGrpSpPr>
      <p:grpSpPr>
        <a:xfrm>
          <a:off x="0" y="0"/>
          <a:ext cx="0" cy="0"/>
          <a:chOff x="0" y="0"/>
          <a:chExt cx="0" cy="0"/>
        </a:xfrm>
      </p:grpSpPr>
      <p:sp>
        <p:nvSpPr>
          <p:cNvPr id="969" name="Google Shape;969;g7fb679b7a4_1_70: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rPr lang="en-GB"/>
              <a:t>PPRO’s strategy is based around the idea of consumer centricity.  I think this is best described by the need for PPRO to not only our understand our direct customers, you - the PSP’s - but also YOUR customers, the merchants.  Not only that but all of us in the chain need to really understand the end consumers, the individuals buying things online and offline.</a:t>
            </a:r>
            <a:endParaRPr/>
          </a:p>
          <a:p>
            <a:pPr indent="0" lvl="0" marL="0" rtl="0" algn="l">
              <a:lnSpc>
                <a:spcPct val="110000"/>
              </a:lnSpc>
              <a:spcBef>
                <a:spcPts val="1800"/>
              </a:spcBef>
              <a:spcAft>
                <a:spcPts val="0"/>
              </a:spcAft>
              <a:buSzPts val="1400"/>
              <a:buNone/>
            </a:pPr>
            <a:r>
              <a:rPr lang="en-GB"/>
              <a:t>This is an evolution of the idea of a channel centric approach where merchants provide solutions </a:t>
            </a:r>
            <a:r>
              <a:rPr lang="en-GB"/>
              <a:t>based</a:t>
            </a:r>
            <a:r>
              <a:rPr lang="en-GB"/>
              <a:t> on the channel a consumer is using to buy from them - instead we have seen the market create solutions for the </a:t>
            </a:r>
            <a:r>
              <a:rPr lang="en-GB"/>
              <a:t>individual</a:t>
            </a:r>
            <a:r>
              <a:rPr lang="en-GB"/>
              <a:t>.  This can be how they like to be marketed to, on which device they like to purchase, at what time of the month, and importantly for all of us, which </a:t>
            </a:r>
            <a:r>
              <a:rPr lang="en-GB"/>
              <a:t>method</a:t>
            </a:r>
            <a:r>
              <a:rPr lang="en-GB"/>
              <a:t> they like to use to pay with.</a:t>
            </a:r>
            <a:endParaRPr/>
          </a:p>
        </p:txBody>
      </p:sp>
      <p:sp>
        <p:nvSpPr>
          <p:cNvPr id="970" name="Google Shape;970;g7fb679b7a4_1_70: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Google Shape;977;g74a6bc51c4_2_1682:notes"/>
          <p:cNvSpPr/>
          <p:nvPr>
            <p:ph idx="2" type="sldImg"/>
          </p:nvPr>
        </p:nvSpPr>
        <p:spPr>
          <a:xfrm>
            <a:off x="3452813" y="1042988"/>
            <a:ext cx="2927400" cy="16479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
        <p:nvSpPr>
          <p:cNvPr id="978" name="Google Shape;978;g74a6bc51c4_2_1682: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spcBef>
                <a:spcPts val="1800"/>
              </a:spcBef>
              <a:spcAft>
                <a:spcPts val="0"/>
              </a:spcAft>
              <a:buNone/>
            </a:pPr>
            <a:r>
              <a:rPr lang="en-GB"/>
              <a:t>The world of local payments is complex. </a:t>
            </a:r>
            <a:r>
              <a:rPr lang="en-GB"/>
              <a:t>There are over 450 significant local payment methods across the globe. It’s impossible to know and understand them all. </a:t>
            </a:r>
            <a:r>
              <a:rPr lang="en-GB"/>
              <a:t>As you’ve seen, each payment method is vastly different. There are nuances between regions, countries, and industries that can make or break conversion. We recognise that it’s difficult.</a:t>
            </a:r>
            <a:r>
              <a:rPr lang="en-GB"/>
              <a:t> </a:t>
            </a:r>
            <a:endParaRPr/>
          </a:p>
          <a:p>
            <a:pPr indent="0" lvl="0" marL="0" rtl="0" algn="l">
              <a:spcBef>
                <a:spcPts val="1800"/>
              </a:spcBef>
              <a:spcAft>
                <a:spcPts val="0"/>
              </a:spcAft>
              <a:buNone/>
            </a:pPr>
            <a:r>
              <a:rPr lang="en-GB"/>
              <a:t>As partners, we provide you with several ways to find the perfect payment methods for boosting conversion for your customers. </a:t>
            </a:r>
            <a:endParaRPr/>
          </a:p>
          <a:p>
            <a:pPr indent="0" lvl="0" marL="0" rtl="0" algn="l">
              <a:spcBef>
                <a:spcPts val="1800"/>
              </a:spcBef>
              <a:spcAft>
                <a:spcPts val="0"/>
              </a:spcAft>
              <a:buNone/>
            </a:pPr>
            <a:r>
              <a:rPr lang="en-GB"/>
              <a:t>What we are trying to do is give you process that you can use again and again across your merchant base, either new business opportunities, or existing accounts to drive growth in volume and stickiness to your company.</a:t>
            </a:r>
            <a:endParaRPr/>
          </a:p>
          <a:p>
            <a:pPr indent="0" lvl="0" marL="0" rtl="0" algn="l">
              <a:spcBef>
                <a:spcPts val="1800"/>
              </a:spcBef>
              <a:spcAft>
                <a:spcPts val="0"/>
              </a:spcAft>
              <a:buNone/>
            </a:pPr>
            <a:r>
              <a:rPr lang="en-GB"/>
              <a:t>Identify which LPMs are important, and then how to talk about them with your merchants, highlighting these benefits that speak to the pain points of your merchants</a:t>
            </a:r>
            <a:endParaRPr/>
          </a:p>
          <a:p>
            <a:pPr indent="0" lvl="0" marL="0" rtl="0" algn="l">
              <a:spcBef>
                <a:spcPts val="1800"/>
              </a:spcBef>
              <a:spcAft>
                <a:spcPts val="0"/>
              </a:spcAft>
              <a:buNone/>
            </a:pPr>
            <a:r>
              <a:rPr lang="en-GB"/>
              <a:t>The first important thing is to know your customer and their customer. From there, you can make progress by:</a:t>
            </a:r>
            <a:endParaRPr/>
          </a:p>
          <a:p>
            <a:pPr indent="-317500" lvl="0" marL="457200" rtl="0" algn="l">
              <a:spcBef>
                <a:spcPts val="1800"/>
              </a:spcBef>
              <a:spcAft>
                <a:spcPts val="0"/>
              </a:spcAft>
              <a:buSzPts val="1400"/>
              <a:buAutoNum type="arabicPeriod"/>
            </a:pPr>
            <a:r>
              <a:rPr lang="en-GB"/>
              <a:t>Understanding all the different LPMs (we make this easy)</a:t>
            </a:r>
            <a:endParaRPr/>
          </a:p>
          <a:p>
            <a:pPr indent="-317500" lvl="0" marL="457200" rtl="0" algn="l">
              <a:spcBef>
                <a:spcPts val="1800"/>
              </a:spcBef>
              <a:spcAft>
                <a:spcPts val="0"/>
              </a:spcAft>
              <a:buSzPts val="1400"/>
              <a:buAutoNum type="arabicPeriod"/>
            </a:pPr>
            <a:r>
              <a:rPr lang="en-GB"/>
              <a:t>Talking about how conversion rates will lift when merchants implement LPMs</a:t>
            </a:r>
            <a:endParaRPr/>
          </a:p>
          <a:p>
            <a:pPr indent="-317500" lvl="0" marL="457200" rtl="0" algn="l">
              <a:spcBef>
                <a:spcPts val="1800"/>
              </a:spcBef>
              <a:spcAft>
                <a:spcPts val="0"/>
              </a:spcAft>
              <a:buSzPts val="1400"/>
              <a:buAutoNum type="arabicPeriod"/>
            </a:pPr>
            <a:r>
              <a:rPr lang="en-GB"/>
              <a:t>Stressing the benefits of lower fraud risk and guaranteed payments </a:t>
            </a:r>
            <a:endParaRPr/>
          </a:p>
          <a:p>
            <a:pPr indent="-317500" lvl="0" marL="457200" rtl="0" algn="l">
              <a:spcBef>
                <a:spcPts val="1800"/>
              </a:spcBef>
              <a:spcAft>
                <a:spcPts val="0"/>
              </a:spcAft>
              <a:buSzPts val="1400"/>
              <a:buAutoNum type="arabicPeriod"/>
            </a:pPr>
            <a:r>
              <a:rPr lang="en-GB"/>
              <a:t>Discussing pricing</a:t>
            </a:r>
            <a:endParaRPr/>
          </a:p>
          <a:p>
            <a:pPr indent="0" lvl="0" marL="0" rtl="0" algn="l">
              <a:spcBef>
                <a:spcPts val="1800"/>
              </a:spcBef>
              <a:spcAft>
                <a:spcPts val="0"/>
              </a:spcAft>
              <a:buNone/>
            </a:pPr>
            <a:r>
              <a:t/>
            </a:r>
            <a:endParaRPr/>
          </a:p>
        </p:txBody>
      </p:sp>
      <p:sp>
        <p:nvSpPr>
          <p:cNvPr id="979" name="Google Shape;979;g74a6bc51c4_2_1682:notes"/>
          <p:cNvSpPr txBox="1"/>
          <p:nvPr>
            <p:ph idx="12" type="sldNum"/>
          </p:nvPr>
        </p:nvSpPr>
        <p:spPr>
          <a:xfrm>
            <a:off x="6021328" y="8685213"/>
            <a:ext cx="360000" cy="216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1000"/>
              <a:t>‹#›</a:t>
            </a:fld>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1" name="Shape 1191"/>
        <p:cNvGrpSpPr/>
        <p:nvPr/>
      </p:nvGrpSpPr>
      <p:grpSpPr>
        <a:xfrm>
          <a:off x="0" y="0"/>
          <a:ext cx="0" cy="0"/>
          <a:chOff x="0" y="0"/>
          <a:chExt cx="0" cy="0"/>
        </a:xfrm>
      </p:grpSpPr>
      <p:sp>
        <p:nvSpPr>
          <p:cNvPr id="1192" name="Google Shape;1192;g74a6bc51c4_2_1297: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spcBef>
                <a:spcPts val="1800"/>
              </a:spcBef>
              <a:spcAft>
                <a:spcPts val="0"/>
              </a:spcAft>
              <a:buNone/>
            </a:pPr>
            <a:r>
              <a:rPr lang="en-GB"/>
              <a:t>B</a:t>
            </a:r>
            <a:r>
              <a:rPr lang="en-GB"/>
              <a:t>y knowing your merchants, you can apply certain filters to narrow the amount of LPMs from more than 450 to something much more relevant to them.</a:t>
            </a:r>
            <a:endParaRPr/>
          </a:p>
          <a:p>
            <a:pPr indent="0" lvl="0" marL="0" rtl="0" algn="l">
              <a:spcBef>
                <a:spcPts val="1800"/>
              </a:spcBef>
              <a:spcAft>
                <a:spcPts val="0"/>
              </a:spcAft>
              <a:buNone/>
            </a:pPr>
            <a:r>
              <a:rPr lang="en-GB"/>
              <a:t>Firstly, let’s consider the industry they are in: Are there any licencing restrictions? Do the local payment schemes support this industry? For instance, P24 do accept forex merchants, whereas WeChat Pay do not.</a:t>
            </a:r>
            <a:endParaRPr/>
          </a:p>
          <a:p>
            <a:pPr indent="0" lvl="0" marL="0" rtl="0" algn="l">
              <a:spcBef>
                <a:spcPts val="1800"/>
              </a:spcBef>
              <a:spcAft>
                <a:spcPts val="0"/>
              </a:spcAft>
              <a:buNone/>
            </a:pPr>
            <a:r>
              <a:rPr lang="en-GB"/>
              <a:t>Geography is obviously hugely important and relates to the consumers but also important is what markets can your merchant sell to? Logistically, what can they support? The cross-border opportunity for merchants cannot be ignored and payment methods are placing more and more importance on this; iDEAL state that 20% of their business is done with non-Dutch domiciled merchants.</a:t>
            </a:r>
            <a:endParaRPr/>
          </a:p>
          <a:p>
            <a:pPr indent="0" lvl="0" marL="0" rtl="0" algn="l">
              <a:spcBef>
                <a:spcPts val="1800"/>
              </a:spcBef>
              <a:spcAft>
                <a:spcPts val="0"/>
              </a:spcAft>
              <a:buNone/>
            </a:pPr>
            <a:r>
              <a:rPr lang="en-GB"/>
              <a:t>What types of products are they selling? This could even have a bearing on when, at which point in the transaction, the merchant should ship the goods and, like PSPs, schemes have different risk appetites for verticals and products.</a:t>
            </a:r>
            <a:endParaRPr/>
          </a:p>
          <a:p>
            <a:pPr indent="0" lvl="0" marL="0" rtl="0" algn="l">
              <a:spcBef>
                <a:spcPts val="1800"/>
              </a:spcBef>
              <a:spcAft>
                <a:spcPts val="0"/>
              </a:spcAft>
              <a:buNone/>
            </a:pPr>
            <a:r>
              <a:rPr lang="en-GB"/>
              <a:t>Some payment methods are suited to particular ticket sizes. For example, a retailer with small tickets probably doesn’t need to offer Klarna, an instalment payment method.</a:t>
            </a:r>
            <a:endParaRPr/>
          </a:p>
          <a:p>
            <a:pPr indent="0" lvl="0" marL="0" rtl="0" algn="l">
              <a:spcBef>
                <a:spcPts val="1800"/>
              </a:spcBef>
              <a:spcAft>
                <a:spcPts val="0"/>
              </a:spcAft>
              <a:buNone/>
            </a:pPr>
            <a:r>
              <a:rPr lang="en-GB"/>
              <a:t>What payments are they already offering? Who provides them? Do they have a full feature set? At what price are they getting those methods? All of these should have an important bearing on the proposals you are putting together. Not all local payment methods are implemented equally. PPRO is particularly proud of some of the work we have done in enabling refunds on some schemes that don’t offer this natively.</a:t>
            </a:r>
            <a:endParaRPr/>
          </a:p>
          <a:p>
            <a:pPr indent="0" lvl="0" marL="0" rtl="0" algn="l">
              <a:spcBef>
                <a:spcPts val="1800"/>
              </a:spcBef>
              <a:spcAft>
                <a:spcPts val="0"/>
              </a:spcAft>
              <a:buSzPts val="1400"/>
              <a:buNone/>
            </a:pPr>
            <a:r>
              <a:t/>
            </a:r>
            <a:endParaRPr/>
          </a:p>
        </p:txBody>
      </p:sp>
      <p:sp>
        <p:nvSpPr>
          <p:cNvPr id="1193" name="Google Shape;1193;g74a6bc51c4_2_1297: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3" name="Shape 1203"/>
        <p:cNvGrpSpPr/>
        <p:nvPr/>
      </p:nvGrpSpPr>
      <p:grpSpPr>
        <a:xfrm>
          <a:off x="0" y="0"/>
          <a:ext cx="0" cy="0"/>
          <a:chOff x="0" y="0"/>
          <a:chExt cx="0" cy="0"/>
        </a:xfrm>
      </p:grpSpPr>
      <p:sp>
        <p:nvSpPr>
          <p:cNvPr id="1204" name="Google Shape;1204;g74a6bc51c4_2_1145: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spcBef>
                <a:spcPts val="1800"/>
              </a:spcBef>
              <a:spcAft>
                <a:spcPts val="0"/>
              </a:spcAft>
              <a:buNone/>
            </a:pPr>
            <a:r>
              <a:rPr lang="en-GB"/>
              <a:t>When selling local payment methods to your merchants, you want to highlight the importance of customer centricity. They likely spend a lot of time and resources on coming up with the right marketing campaigns, designing a site that’s slick, and easy-to-use. But all of that will fall apart if the payment methods on offer don’t suit the customer’s payment preferences. </a:t>
            </a:r>
            <a:endParaRPr/>
          </a:p>
          <a:p>
            <a:pPr indent="0" lvl="0" marL="0" rtl="0" algn="l">
              <a:spcBef>
                <a:spcPts val="1800"/>
              </a:spcBef>
              <a:spcAft>
                <a:spcPts val="0"/>
              </a:spcAft>
              <a:buNone/>
            </a:pPr>
            <a:r>
              <a:rPr lang="en-GB"/>
              <a:t>With cart abandonment rates as high as 70%, your merchants can’t afford to forget this crucial, final step of the transaction. </a:t>
            </a:r>
            <a:endParaRPr/>
          </a:p>
          <a:p>
            <a:pPr indent="0" lvl="0" marL="0" rtl="0" algn="l">
              <a:spcBef>
                <a:spcPts val="1800"/>
              </a:spcBef>
              <a:spcAft>
                <a:spcPts val="0"/>
              </a:spcAft>
              <a:buNone/>
            </a:pPr>
            <a:r>
              <a:rPr lang="en-GB"/>
              <a:t>To maintain a payment experience that’s customer centric, there are a handful of things you want to focus on. </a:t>
            </a:r>
            <a:endParaRPr/>
          </a:p>
        </p:txBody>
      </p:sp>
      <p:sp>
        <p:nvSpPr>
          <p:cNvPr id="1205" name="Google Shape;1205;g74a6bc51c4_2_1145: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g74a6bc51c4_2_1455: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74a6bc51c4_2_1455: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1218" name="Google Shape;1218;g74a6bc51c4_2_1455: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5" name="Shape 1225"/>
        <p:cNvGrpSpPr/>
        <p:nvPr/>
      </p:nvGrpSpPr>
      <p:grpSpPr>
        <a:xfrm>
          <a:off x="0" y="0"/>
          <a:ext cx="0" cy="0"/>
          <a:chOff x="0" y="0"/>
          <a:chExt cx="0" cy="0"/>
        </a:xfrm>
      </p:grpSpPr>
      <p:sp>
        <p:nvSpPr>
          <p:cNvPr id="1226" name="Google Shape;1226;g74a6bc51c4_2_1151: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1227" name="Google Shape;1227;g74a6bc51c4_2_1151: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4" name="Shape 1234"/>
        <p:cNvGrpSpPr/>
        <p:nvPr/>
      </p:nvGrpSpPr>
      <p:grpSpPr>
        <a:xfrm>
          <a:off x="0" y="0"/>
          <a:ext cx="0" cy="0"/>
          <a:chOff x="0" y="0"/>
          <a:chExt cx="0" cy="0"/>
        </a:xfrm>
      </p:grpSpPr>
      <p:sp>
        <p:nvSpPr>
          <p:cNvPr id="1235" name="Google Shape;1235;g74a6bc51c4_2_982: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spcBef>
                <a:spcPts val="1800"/>
              </a:spcBef>
              <a:spcAft>
                <a:spcPts val="0"/>
              </a:spcAft>
              <a:buNone/>
            </a:pPr>
            <a:r>
              <a:rPr lang="en-GB" sz="1600"/>
              <a:t>Conversion rates for a merchant should indicate the success rate after a shopper arrives at a checkout page. PPRO’s recent research has in the UK has suggested that 44% of shopper abandon the checkout, as they can’t pay with the method that they want! This is in a market that is famous for not really adopting new payment methods at scale.</a:t>
            </a:r>
            <a:endParaRPr sz="1600"/>
          </a:p>
          <a:p>
            <a:pPr indent="0" lvl="0" marL="0" rtl="0" algn="l">
              <a:spcBef>
                <a:spcPts val="1800"/>
              </a:spcBef>
              <a:spcAft>
                <a:spcPts val="0"/>
              </a:spcAft>
              <a:buNone/>
            </a:pPr>
            <a:r>
              <a:rPr lang="en-GB" sz="1600"/>
              <a:t>Conversion once the shopper has selected their payment method is also an important consideration. If we look at bank transfer payment methods, we often see really high conversion rates. This comes down to familiarity for the shopper. PayByBank App in the UK, and with other markets to come, have done a good job of allowing consumers to use familiar checkout flows through their own banking app. </a:t>
            </a:r>
            <a:endParaRPr>
              <a:solidFill>
                <a:srgbClr val="4A86E8"/>
              </a:solidFill>
            </a:endParaRPr>
          </a:p>
        </p:txBody>
      </p:sp>
      <p:sp>
        <p:nvSpPr>
          <p:cNvPr id="1236" name="Google Shape;1236;g74a6bc51c4_2_982: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74b4b6173f_10_248: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74b4b6173f_10_248: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GB"/>
              <a:t>This stat taken from a report by the Aite group shows the full scale of the issue. A lot of the schemes have been designed around protecting from this issue by becoming push payments; the consumer has to authorise the transaction. </a:t>
            </a:r>
            <a:r>
              <a:rPr lang="en-GB">
                <a:solidFill>
                  <a:srgbClr val="004D6B"/>
                </a:solidFill>
                <a:highlight>
                  <a:srgbClr val="FFFFFF"/>
                </a:highlight>
              </a:rPr>
              <a:t>This not only protects the merchant from financial loss, but also allows for higher conversion rates as merchants do not have to worry rejecting orders to protect themselves from fraudsters.</a:t>
            </a:r>
            <a:endParaRPr>
              <a:solidFill>
                <a:srgbClr val="004D6B"/>
              </a:solidFill>
              <a:highlight>
                <a:srgbClr val="FFFFFF"/>
              </a:highlight>
            </a:endParaRPr>
          </a:p>
          <a:p>
            <a:pPr indent="0" lvl="0" marL="0" rtl="0" algn="l">
              <a:lnSpc>
                <a:spcPct val="100000"/>
              </a:lnSpc>
              <a:spcBef>
                <a:spcPts val="0"/>
              </a:spcBef>
              <a:spcAft>
                <a:spcPts val="0"/>
              </a:spcAft>
              <a:buNone/>
            </a:pPr>
            <a:r>
              <a:t/>
            </a:r>
            <a:endParaRPr>
              <a:solidFill>
                <a:srgbClr val="004D6B"/>
              </a:solidFill>
              <a:highlight>
                <a:srgbClr val="FFFFFF"/>
              </a:highlight>
            </a:endParaRPr>
          </a:p>
          <a:p>
            <a:pPr indent="0" lvl="0" marL="0" rtl="0" algn="l">
              <a:lnSpc>
                <a:spcPct val="100000"/>
              </a:lnSpc>
              <a:spcBef>
                <a:spcPts val="0"/>
              </a:spcBef>
              <a:spcAft>
                <a:spcPts val="0"/>
              </a:spcAft>
              <a:buNone/>
            </a:pPr>
            <a:r>
              <a:rPr lang="en-GB">
                <a:solidFill>
                  <a:srgbClr val="004D6B"/>
                </a:solidFill>
                <a:highlight>
                  <a:srgbClr val="FFFFFF"/>
                </a:highlight>
              </a:rPr>
              <a:t>Indeed 80% of the LPMs on our platform carry no risk of chargeback.</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GB"/>
              <a:t>LPMs are the sole answer to this problem but ensuring your merchants offer the right payments mix is part of the solution.</a:t>
            </a:r>
            <a:endParaRPr/>
          </a:p>
          <a:p>
            <a:pPr indent="0" lvl="0" marL="0" rtl="0" algn="l">
              <a:lnSpc>
                <a:spcPct val="100000"/>
              </a:lnSpc>
              <a:spcBef>
                <a:spcPts val="0"/>
              </a:spcBef>
              <a:spcAft>
                <a:spcPts val="0"/>
              </a:spcAft>
              <a:buNone/>
            </a:pPr>
            <a:r>
              <a:t/>
            </a:r>
            <a:endParaRPr>
              <a:solidFill>
                <a:srgbClr val="000000"/>
              </a:solidFill>
            </a:endParaRPr>
          </a:p>
          <a:p>
            <a:pPr indent="0" lvl="0" marL="0" rtl="0" algn="l">
              <a:lnSpc>
                <a:spcPct val="100000"/>
              </a:lnSpc>
              <a:spcBef>
                <a:spcPts val="0"/>
              </a:spcBef>
              <a:spcAft>
                <a:spcPts val="0"/>
              </a:spcAft>
              <a:buNone/>
            </a:pPr>
            <a:r>
              <a:rPr lang="en-GB">
                <a:solidFill>
                  <a:srgbClr val="0D516C"/>
                </a:solidFill>
              </a:rPr>
              <a:t>Many schemes are now looking to implement instant payments, and 69% of our products offer a payment guarantee at the time a transaction moves to successful status. It’s also worth noting that typically the settlement times for local payment methods are less than 5 days with some credit cards being as many as t+27.</a:t>
            </a:r>
            <a:endParaRPr>
              <a:solidFill>
                <a:srgbClr val="0D516C"/>
              </a:solidFill>
            </a:endParaRPr>
          </a:p>
          <a:p>
            <a:pPr indent="0" lvl="0" marL="457200" rtl="0" algn="l">
              <a:lnSpc>
                <a:spcPct val="100000"/>
              </a:lnSpc>
              <a:spcBef>
                <a:spcPts val="0"/>
              </a:spcBef>
              <a:spcAft>
                <a:spcPts val="0"/>
              </a:spcAft>
              <a:buNone/>
            </a:pPr>
            <a:r>
              <a:t/>
            </a:r>
            <a:endParaRPr b="0" sz="1400">
              <a:solidFill>
                <a:srgbClr val="000000"/>
              </a:solidFill>
            </a:endParaRPr>
          </a:p>
          <a:p>
            <a:pPr indent="0" lvl="0" marL="0" rtl="0" algn="l">
              <a:lnSpc>
                <a:spcPct val="100000"/>
              </a:lnSpc>
              <a:spcBef>
                <a:spcPts val="0"/>
              </a:spcBef>
              <a:spcAft>
                <a:spcPts val="0"/>
              </a:spcAft>
              <a:buNone/>
            </a:pPr>
            <a:r>
              <a:t/>
            </a:r>
            <a:endParaRPr b="0" sz="1400">
              <a:solidFill>
                <a:srgbClr val="000000"/>
              </a:solidFill>
            </a:endParaRPr>
          </a:p>
          <a:p>
            <a:pPr indent="0" lvl="0" marL="0" rtl="0" algn="l">
              <a:spcBef>
                <a:spcPts val="1800"/>
              </a:spcBef>
              <a:spcAft>
                <a:spcPts val="0"/>
              </a:spcAft>
              <a:buClr>
                <a:srgbClr val="000000"/>
              </a:buClr>
              <a:buSzPts val="1400"/>
              <a:buFont typeface="Arial"/>
              <a:buNone/>
            </a:pPr>
            <a:r>
              <a:t/>
            </a:r>
            <a:endParaRPr/>
          </a:p>
          <a:p>
            <a:pPr indent="0" lvl="0" marL="0" rtl="0" algn="l">
              <a:spcBef>
                <a:spcPts val="1800"/>
              </a:spcBef>
              <a:spcAft>
                <a:spcPts val="0"/>
              </a:spcAft>
              <a:buNone/>
            </a:pPr>
            <a:r>
              <a:t/>
            </a:r>
            <a:endParaRPr/>
          </a:p>
        </p:txBody>
      </p:sp>
      <p:sp>
        <p:nvSpPr>
          <p:cNvPr id="1249" name="Google Shape;1249;g74b4b6173f_10_248: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2: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176" name="Google Shape;176;p2: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0" name="Shape 1270"/>
        <p:cNvGrpSpPr/>
        <p:nvPr/>
      </p:nvGrpSpPr>
      <p:grpSpPr>
        <a:xfrm>
          <a:off x="0" y="0"/>
          <a:ext cx="0" cy="0"/>
          <a:chOff x="0" y="0"/>
          <a:chExt cx="0" cy="0"/>
        </a:xfrm>
      </p:grpSpPr>
      <p:sp>
        <p:nvSpPr>
          <p:cNvPr id="1271" name="Google Shape;1271;g74a6bc51c4_2_994: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rPr lang="en-GB"/>
              <a:t>The advertised rates from a large PSP – not one of PPRO’s partners – show the mapped out charges a merchant would face for a €100 transaction. You’ll note that, for iDEAL, the merchant would be charged 25 cents. But for both Visa and Mastercard, this would be 260% higher at 90 cents. </a:t>
            </a:r>
            <a:endParaRPr/>
          </a:p>
          <a:p>
            <a:pPr indent="0" lvl="0" marL="0" rtl="0" algn="l">
              <a:lnSpc>
                <a:spcPct val="110000"/>
              </a:lnSpc>
              <a:spcBef>
                <a:spcPts val="1800"/>
              </a:spcBef>
              <a:spcAft>
                <a:spcPts val="0"/>
              </a:spcAft>
              <a:buSzPts val="1400"/>
              <a:buNone/>
            </a:pPr>
            <a:r>
              <a:rPr lang="en-GB"/>
              <a:t>Further, for the charges to reach parity, the transaction value would need to drop to €27.78.</a:t>
            </a:r>
            <a:endParaRPr/>
          </a:p>
        </p:txBody>
      </p:sp>
      <p:sp>
        <p:nvSpPr>
          <p:cNvPr id="1272" name="Google Shape;1272;g74a6bc51c4_2_994: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8" name="Shape 1288"/>
        <p:cNvGrpSpPr/>
        <p:nvPr/>
      </p:nvGrpSpPr>
      <p:grpSpPr>
        <a:xfrm>
          <a:off x="0" y="0"/>
          <a:ext cx="0" cy="0"/>
          <a:chOff x="0" y="0"/>
          <a:chExt cx="0" cy="0"/>
        </a:xfrm>
      </p:grpSpPr>
      <p:sp>
        <p:nvSpPr>
          <p:cNvPr id="1289" name="Google Shape;1289;g7fb679b7a4_1_77: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rPr lang="en-GB"/>
              <a:t>In summary: </a:t>
            </a:r>
            <a:endParaRPr/>
          </a:p>
          <a:p>
            <a:pPr indent="-317500" lvl="0" marL="457200" rtl="0" algn="l">
              <a:lnSpc>
                <a:spcPct val="110000"/>
              </a:lnSpc>
              <a:spcBef>
                <a:spcPts val="1800"/>
              </a:spcBef>
              <a:spcAft>
                <a:spcPts val="0"/>
              </a:spcAft>
              <a:buSzPts val="1400"/>
              <a:buAutoNum type="arabicPeriod"/>
            </a:pPr>
            <a:r>
              <a:rPr lang="en-GB"/>
              <a:t>Identify your merchant characteristics</a:t>
            </a:r>
            <a:endParaRPr/>
          </a:p>
          <a:p>
            <a:pPr indent="-317500" lvl="0" marL="457200" rtl="0" algn="l">
              <a:lnSpc>
                <a:spcPct val="110000"/>
              </a:lnSpc>
              <a:spcBef>
                <a:spcPts val="0"/>
              </a:spcBef>
              <a:spcAft>
                <a:spcPts val="0"/>
              </a:spcAft>
              <a:buSzPts val="1400"/>
              <a:buAutoNum type="arabicPeriod"/>
            </a:pPr>
            <a:r>
              <a:rPr lang="en-GB"/>
              <a:t>Identify the end consumer characteristics</a:t>
            </a:r>
            <a:endParaRPr/>
          </a:p>
          <a:p>
            <a:pPr indent="-317500" lvl="0" marL="457200" rtl="0" algn="l">
              <a:lnSpc>
                <a:spcPct val="110000"/>
              </a:lnSpc>
              <a:spcBef>
                <a:spcPts val="0"/>
              </a:spcBef>
              <a:spcAft>
                <a:spcPts val="0"/>
              </a:spcAft>
              <a:buSzPts val="1400"/>
              <a:buAutoNum type="arabicPeriod"/>
            </a:pPr>
            <a:r>
              <a:rPr lang="en-GB"/>
              <a:t>Use the PPRO tools to zoom in on the relevant local payment methods</a:t>
            </a:r>
            <a:endParaRPr/>
          </a:p>
          <a:p>
            <a:pPr indent="-317500" lvl="0" marL="457200" rtl="0" algn="l">
              <a:lnSpc>
                <a:spcPct val="110000"/>
              </a:lnSpc>
              <a:spcBef>
                <a:spcPts val="0"/>
              </a:spcBef>
              <a:spcAft>
                <a:spcPts val="0"/>
              </a:spcAft>
              <a:buSzPts val="1400"/>
              <a:buAutoNum type="arabicPeriod"/>
            </a:pPr>
            <a:r>
              <a:rPr lang="en-GB"/>
              <a:t>Highlight the key features such as conversion and consumer preference </a:t>
            </a:r>
            <a:endParaRPr/>
          </a:p>
          <a:p>
            <a:pPr indent="-317500" lvl="0" marL="457200" rtl="0" algn="l">
              <a:lnSpc>
                <a:spcPct val="110000"/>
              </a:lnSpc>
              <a:spcBef>
                <a:spcPts val="0"/>
              </a:spcBef>
              <a:spcAft>
                <a:spcPts val="0"/>
              </a:spcAft>
              <a:buSzPts val="1400"/>
              <a:buAutoNum type="arabicPeriod"/>
            </a:pPr>
            <a:r>
              <a:rPr lang="en-GB"/>
              <a:t>Discuss price to build the case for LPM implementation</a:t>
            </a:r>
            <a:endParaRPr/>
          </a:p>
        </p:txBody>
      </p:sp>
      <p:sp>
        <p:nvSpPr>
          <p:cNvPr id="1290" name="Google Shape;1290;g7fb679b7a4_1_77: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6" name="Shape 1296"/>
        <p:cNvGrpSpPr/>
        <p:nvPr/>
      </p:nvGrpSpPr>
      <p:grpSpPr>
        <a:xfrm>
          <a:off x="0" y="0"/>
          <a:ext cx="0" cy="0"/>
          <a:chOff x="0" y="0"/>
          <a:chExt cx="0" cy="0"/>
        </a:xfrm>
      </p:grpSpPr>
      <p:sp>
        <p:nvSpPr>
          <p:cNvPr id="1297" name="Google Shape;1297;g74a6bc51c4_2_1912: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74a6bc51c4_2_1912: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lang="en-GB"/>
              <a:t>As part of our mission to give you the technology, payment methods, and knowledge you need to grow your business - we provide a wealth of industry insights and data. A huge part of that offering is our PPRO Payment Almanac, published with research by Edgar Dunn &amp; Company, and a distillation of our team of internal experts. </a:t>
            </a:r>
            <a:endParaRPr/>
          </a:p>
          <a:p>
            <a:pPr indent="0" lvl="0" marL="0" rtl="0" algn="l">
              <a:spcBef>
                <a:spcPts val="1800"/>
              </a:spcBef>
              <a:spcAft>
                <a:spcPts val="0"/>
              </a:spcAft>
              <a:buNone/>
            </a:pPr>
            <a:r>
              <a:rPr lang="en-GB"/>
              <a:t>This is the objective view of local payments, so we cover everything across the industry – not just the 150 LPMs on our platform. </a:t>
            </a:r>
            <a:endParaRPr/>
          </a:p>
          <a:p>
            <a:pPr indent="0" lvl="0" marL="0" rtl="0" algn="l">
              <a:spcBef>
                <a:spcPts val="1800"/>
              </a:spcBef>
              <a:spcAft>
                <a:spcPts val="0"/>
              </a:spcAft>
              <a:buNone/>
            </a:pPr>
            <a:r>
              <a:rPr lang="en-GB"/>
              <a:t>It’s only available for our partners, which is this group. If you’d like the new version for 2020, which is to be launched in just a few short weeks, do head to the order form here. </a:t>
            </a:r>
            <a:endParaRPr/>
          </a:p>
        </p:txBody>
      </p:sp>
      <p:sp>
        <p:nvSpPr>
          <p:cNvPr id="1299" name="Google Shape;1299;g74a6bc51c4_2_1912: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0" name="Shape 1310"/>
        <p:cNvGrpSpPr/>
        <p:nvPr/>
      </p:nvGrpSpPr>
      <p:grpSpPr>
        <a:xfrm>
          <a:off x="0" y="0"/>
          <a:ext cx="0" cy="0"/>
          <a:chOff x="0" y="0"/>
          <a:chExt cx="0" cy="0"/>
        </a:xfrm>
      </p:grpSpPr>
      <p:sp>
        <p:nvSpPr>
          <p:cNvPr id="1311" name="Google Shape;1311;g7fb679b7a4_1_36: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1312" name="Google Shape;1312;g7fb679b7a4_1_36: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8" name="Shape 1318"/>
        <p:cNvGrpSpPr/>
        <p:nvPr/>
      </p:nvGrpSpPr>
      <p:grpSpPr>
        <a:xfrm>
          <a:off x="0" y="0"/>
          <a:ext cx="0" cy="0"/>
          <a:chOff x="0" y="0"/>
          <a:chExt cx="0" cy="0"/>
        </a:xfrm>
      </p:grpSpPr>
      <p:sp>
        <p:nvSpPr>
          <p:cNvPr id="1319" name="Google Shape;1319;g7fb679b7a4_1_84: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1320" name="Google Shape;1320;g7fb679b7a4_1_84: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183" name="Google Shape;183;p3: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fb5f2d547_0_1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fb5f2d547_0_1780:notes"/>
          <p:cNvSpPr txBox="1"/>
          <p:nvPr>
            <p:ph idx="1" type="body"/>
          </p:nvPr>
        </p:nvSpPr>
        <p:spPr>
          <a:xfrm>
            <a:off x="685800" y="4400550"/>
            <a:ext cx="5486400" cy="36006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lang="en-GB"/>
              <a:t>Local payment types include e-wallets, bank transfers, local (or domestic) card schemes, cash-based payment methods, deferred credit schemes, and more. </a:t>
            </a:r>
            <a:endParaRPr/>
          </a:p>
          <a:p>
            <a:pPr indent="0" lvl="0" marL="0" rtl="0" algn="l">
              <a:spcBef>
                <a:spcPts val="1800"/>
              </a:spcBef>
              <a:spcAft>
                <a:spcPts val="0"/>
              </a:spcAft>
              <a:buNone/>
            </a:pPr>
            <a:r>
              <a:rPr lang="en-GB"/>
              <a:t>PPRO is a specialist provider of local payment methods from all over the globe, helping PSPs and their merchants </a:t>
            </a:r>
            <a:r>
              <a:rPr lang="en-GB"/>
              <a:t>grow, be more efficient, and stay secure. We provide a multitude of LPMs that you can offer to your merchants so they can access both domestic and cross-border consumers.</a:t>
            </a:r>
            <a:endParaRPr/>
          </a:p>
          <a:p>
            <a:pPr indent="0" lvl="0" marL="0" rtl="0" algn="l">
              <a:spcBef>
                <a:spcPts val="1800"/>
              </a:spcBef>
              <a:spcAft>
                <a:spcPts val="0"/>
              </a:spcAft>
              <a:buNone/>
            </a:pPr>
            <a:r>
              <a:rPr lang="en-GB"/>
              <a:t>PPRO partners</a:t>
            </a:r>
            <a:r>
              <a:rPr lang="en-GB"/>
              <a:t> get access to our LPM platform via a single contract and single API – eliminating the hassle of contracting and technical maintenance. An important note here is that we stay whitelabelled – in the background – so you can manage the relationship entirely with your customer. </a:t>
            </a:r>
            <a:endParaRPr/>
          </a:p>
        </p:txBody>
      </p:sp>
      <p:sp>
        <p:nvSpPr>
          <p:cNvPr id="192" name="Google Shape;192;g7fb5f2d547_0_1780:notes"/>
          <p:cNvSpPr txBox="1"/>
          <p:nvPr>
            <p:ph idx="12" type="sldNum"/>
          </p:nvPr>
        </p:nvSpPr>
        <p:spPr>
          <a:xfrm>
            <a:off x="3884613" y="8685213"/>
            <a:ext cx="2971800" cy="4587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fb679b7a4_1_56:notes"/>
          <p:cNvSpPr txBox="1"/>
          <p:nvPr>
            <p:ph idx="1" type="body"/>
          </p:nvPr>
        </p:nvSpPr>
        <p:spPr>
          <a:xfrm>
            <a:off x="476672" y="2915816"/>
            <a:ext cx="5904000" cy="554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1800"/>
              </a:spcBef>
              <a:spcAft>
                <a:spcPts val="0"/>
              </a:spcAft>
              <a:buSzPts val="1400"/>
              <a:buNone/>
            </a:pPr>
            <a:r>
              <a:t/>
            </a:r>
            <a:endParaRPr/>
          </a:p>
        </p:txBody>
      </p:sp>
      <p:sp>
        <p:nvSpPr>
          <p:cNvPr id="201" name="Google Shape;201;g7fb679b7a4_1_56: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a:noFill/>
          <a:ln cap="flat" cmpd="sng" w="9525">
            <a:solidFill>
              <a:schemeClr val="dk1"/>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fb5f2d547_0_573: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fb5f2d547_0_573: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lang="en-GB"/>
              <a:t>What we consider to be “local payment methods” are sometimes referred to as “alternative payment methods.” However, as you can see by the incredible statistics around the use of these payment methods, the term “alternative” is misleading. Globally, local payment methods are the dominant way to pay online. </a:t>
            </a:r>
            <a:endParaRPr/>
          </a:p>
        </p:txBody>
      </p:sp>
      <p:sp>
        <p:nvSpPr>
          <p:cNvPr id="210" name="Google Shape;210;g7fb5f2d547_0_573: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74b4b6173f_1_388: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74b4b6173f_1_388: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lang="en-GB"/>
              <a:t>The overall value of e-commerce is increasing, and the market share of cards will decrease.</a:t>
            </a:r>
            <a:endParaRPr/>
          </a:p>
          <a:p>
            <a:pPr indent="0" lvl="0" marL="0" rtl="0" algn="l">
              <a:spcBef>
                <a:spcPts val="1800"/>
              </a:spcBef>
              <a:spcAft>
                <a:spcPts val="0"/>
              </a:spcAft>
              <a:buNone/>
            </a:pPr>
            <a:r>
              <a:t/>
            </a:r>
            <a:endParaRPr/>
          </a:p>
          <a:p>
            <a:pPr indent="0" lvl="0" marL="0" rtl="0" algn="l">
              <a:spcBef>
                <a:spcPts val="1800"/>
              </a:spcBef>
              <a:spcAft>
                <a:spcPts val="0"/>
              </a:spcAft>
              <a:buNone/>
            </a:pPr>
            <a:r>
              <a:t/>
            </a:r>
            <a:endParaRPr/>
          </a:p>
        </p:txBody>
      </p:sp>
      <p:sp>
        <p:nvSpPr>
          <p:cNvPr id="262" name="Google Shape;262;g74b4b6173f_1_388: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7fb679b7a4_1_96:notes"/>
          <p:cNvSpPr/>
          <p:nvPr>
            <p:ph idx="2" type="sldImg"/>
          </p:nvPr>
        </p:nvSpPr>
        <p:spPr>
          <a:xfrm>
            <a:off x="3452767" y="1043608"/>
            <a:ext cx="2928000" cy="1647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7fb679b7a4_1_96:notes"/>
          <p:cNvSpPr txBox="1"/>
          <p:nvPr>
            <p:ph idx="1" type="body"/>
          </p:nvPr>
        </p:nvSpPr>
        <p:spPr>
          <a:xfrm>
            <a:off x="476672" y="2915816"/>
            <a:ext cx="5904000" cy="5544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t/>
            </a:r>
            <a:endParaRPr/>
          </a:p>
        </p:txBody>
      </p:sp>
      <p:sp>
        <p:nvSpPr>
          <p:cNvPr id="481" name="Google Shape;481;g7fb679b7a4_1_96:notes"/>
          <p:cNvSpPr txBox="1"/>
          <p:nvPr>
            <p:ph idx="12" type="sldNum"/>
          </p:nvPr>
        </p:nvSpPr>
        <p:spPr>
          <a:xfrm>
            <a:off x="6021328" y="8685213"/>
            <a:ext cx="360000" cy="216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p:cSld name="Title slide">
    <p:bg>
      <p:bgPr>
        <a:solidFill>
          <a:schemeClr val="lt1"/>
        </a:solidFill>
      </p:bgPr>
    </p:bg>
    <p:spTree>
      <p:nvGrpSpPr>
        <p:cNvPr id="27" name="Shape 27"/>
        <p:cNvGrpSpPr/>
        <p:nvPr/>
      </p:nvGrpSpPr>
      <p:grpSpPr>
        <a:xfrm>
          <a:off x="0" y="0"/>
          <a:ext cx="0" cy="0"/>
          <a:chOff x="0" y="0"/>
          <a:chExt cx="0" cy="0"/>
        </a:xfrm>
      </p:grpSpPr>
      <p:pic>
        <p:nvPicPr>
          <p:cNvPr id="28" name="Google Shape;28;p2"/>
          <p:cNvPicPr preferRelativeResize="0"/>
          <p:nvPr/>
        </p:nvPicPr>
        <p:blipFill rotWithShape="1">
          <a:blip r:embed="rId2">
            <a:alphaModFix amt="40000"/>
          </a:blip>
          <a:srcRect b="0" l="0" r="0" t="0"/>
          <a:stretch/>
        </p:blipFill>
        <p:spPr>
          <a:xfrm>
            <a:off x="254" y="-1"/>
            <a:ext cx="12191492" cy="6858001"/>
          </a:xfrm>
          <a:prstGeom prst="rect">
            <a:avLst/>
          </a:prstGeom>
          <a:noFill/>
          <a:ln>
            <a:noFill/>
          </a:ln>
        </p:spPr>
      </p:pic>
      <p:sp>
        <p:nvSpPr>
          <p:cNvPr id="29" name="Google Shape;29;p2"/>
          <p:cNvSpPr txBox="1"/>
          <p:nvPr>
            <p:ph type="title"/>
          </p:nvPr>
        </p:nvSpPr>
        <p:spPr>
          <a:xfrm>
            <a:off x="408037" y="2781104"/>
            <a:ext cx="7775526" cy="158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31" name="Google Shape;31;p2"/>
          <p:cNvSpPr txBox="1"/>
          <p:nvPr>
            <p:ph idx="1" type="subTitle"/>
          </p:nvPr>
        </p:nvSpPr>
        <p:spPr>
          <a:xfrm>
            <a:off x="407368" y="4581232"/>
            <a:ext cx="7776195" cy="9360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chemeClr val="accent1"/>
              </a:buClr>
              <a:buSzPts val="2000"/>
              <a:buFont typeface="Arial"/>
              <a:buNone/>
              <a:defRPr b="1" sz="2000">
                <a:solidFill>
                  <a:schemeClr val="accent1"/>
                </a:solidFill>
              </a:defRPr>
            </a:lvl1pPr>
            <a:lvl2pPr lvl="1" algn="l">
              <a:lnSpc>
                <a:spcPct val="100000"/>
              </a:lnSpc>
              <a:spcBef>
                <a:spcPts val="2400"/>
              </a:spcBef>
              <a:spcAft>
                <a:spcPts val="0"/>
              </a:spcAft>
              <a:buClr>
                <a:schemeClr val="accent1"/>
              </a:buClr>
              <a:buSzPts val="1400"/>
              <a:buFont typeface="Arial"/>
              <a:buNone/>
              <a:defRPr b="0" sz="1400">
                <a:solidFill>
                  <a:schemeClr val="accent1"/>
                </a:solidFill>
              </a:defRPr>
            </a:lvl2pPr>
            <a:lvl3pPr lvl="2" algn="l">
              <a:lnSpc>
                <a:spcPct val="100000"/>
              </a:lnSpc>
              <a:spcBef>
                <a:spcPts val="0"/>
              </a:spcBef>
              <a:spcAft>
                <a:spcPts val="0"/>
              </a:spcAft>
              <a:buSzPts val="1400"/>
              <a:buFont typeface="Arial"/>
              <a:buNone/>
              <a:defRPr b="0" sz="1400">
                <a:solidFill>
                  <a:schemeClr val="accent1"/>
                </a:solidFill>
              </a:defRPr>
            </a:lvl3pPr>
            <a:lvl4pPr lvl="3" algn="l">
              <a:lnSpc>
                <a:spcPct val="100000"/>
              </a:lnSpc>
              <a:spcBef>
                <a:spcPts val="0"/>
              </a:spcBef>
              <a:spcAft>
                <a:spcPts val="0"/>
              </a:spcAft>
              <a:buSzPts val="1400"/>
              <a:buFont typeface="Arial"/>
              <a:buNone/>
              <a:defRPr b="0" sz="1400">
                <a:solidFill>
                  <a:schemeClr val="accent1"/>
                </a:solidFill>
              </a:defRPr>
            </a:lvl4pPr>
            <a:lvl5pPr lvl="4" algn="l">
              <a:lnSpc>
                <a:spcPct val="100000"/>
              </a:lnSpc>
              <a:spcBef>
                <a:spcPts val="0"/>
              </a:spcBef>
              <a:spcAft>
                <a:spcPts val="0"/>
              </a:spcAft>
              <a:buSzPts val="1400"/>
              <a:buFont typeface="Arial"/>
              <a:buNone/>
              <a:defRPr b="0" sz="1400">
                <a:solidFill>
                  <a:schemeClr val="accent1"/>
                </a:solidFill>
              </a:defRPr>
            </a:lvl5pPr>
            <a:lvl6pPr lvl="5" algn="l">
              <a:lnSpc>
                <a:spcPct val="100000"/>
              </a:lnSpc>
              <a:spcBef>
                <a:spcPts val="0"/>
              </a:spcBef>
              <a:spcAft>
                <a:spcPts val="0"/>
              </a:spcAft>
              <a:buSzPts val="1400"/>
              <a:buFont typeface="Arial"/>
              <a:buNone/>
              <a:defRPr b="0" sz="1400">
                <a:solidFill>
                  <a:schemeClr val="accent1"/>
                </a:solidFill>
              </a:defRPr>
            </a:lvl6pPr>
            <a:lvl7pPr lvl="6" algn="l">
              <a:lnSpc>
                <a:spcPct val="100000"/>
              </a:lnSpc>
              <a:spcBef>
                <a:spcPts val="0"/>
              </a:spcBef>
              <a:spcAft>
                <a:spcPts val="0"/>
              </a:spcAft>
              <a:buSzPts val="1400"/>
              <a:buFont typeface="Arial"/>
              <a:buNone/>
              <a:defRPr b="0" sz="1400">
                <a:solidFill>
                  <a:schemeClr val="accent1"/>
                </a:solidFill>
              </a:defRPr>
            </a:lvl7pPr>
            <a:lvl8pPr lvl="7" algn="l">
              <a:lnSpc>
                <a:spcPct val="100000"/>
              </a:lnSpc>
              <a:spcBef>
                <a:spcPts val="0"/>
              </a:spcBef>
              <a:spcAft>
                <a:spcPts val="0"/>
              </a:spcAft>
              <a:buSzPts val="1400"/>
              <a:buFont typeface="Arial"/>
              <a:buNone/>
              <a:defRPr b="0" sz="1400">
                <a:solidFill>
                  <a:schemeClr val="accent1"/>
                </a:solidFill>
              </a:defRPr>
            </a:lvl8pPr>
            <a:lvl9pPr lvl="8" algn="l">
              <a:lnSpc>
                <a:spcPct val="100000"/>
              </a:lnSpc>
              <a:spcBef>
                <a:spcPts val="0"/>
              </a:spcBef>
              <a:spcAft>
                <a:spcPts val="0"/>
              </a:spcAft>
              <a:buSzPts val="1400"/>
              <a:buFont typeface="Arial"/>
              <a:buNone/>
              <a:defRPr b="0" sz="1400">
                <a:solidFill>
                  <a:schemeClr val="accent1"/>
                </a:solidFill>
              </a:defRPr>
            </a:lvl9pPr>
          </a:lstStyle>
          <a:p/>
        </p:txBody>
      </p:sp>
      <p:grpSp>
        <p:nvGrpSpPr>
          <p:cNvPr id="32" name="Google Shape;32;p2"/>
          <p:cNvGrpSpPr/>
          <p:nvPr/>
        </p:nvGrpSpPr>
        <p:grpSpPr>
          <a:xfrm>
            <a:off x="407328" y="6258392"/>
            <a:ext cx="738743" cy="288024"/>
            <a:chOff x="7488344" y="1700213"/>
            <a:chExt cx="4226219" cy="1647734"/>
          </a:xfrm>
        </p:grpSpPr>
        <p:sp>
          <p:nvSpPr>
            <p:cNvPr id="33" name="Google Shape;33;p2"/>
            <p:cNvSpPr/>
            <p:nvPr/>
          </p:nvSpPr>
          <p:spPr>
            <a:xfrm>
              <a:off x="7488344" y="1700213"/>
              <a:ext cx="1121729" cy="1647095"/>
            </a:xfrm>
            <a:custGeom>
              <a:rect b="b" l="l" r="r" t="t"/>
              <a:pathLst>
                <a:path extrusionOk="0" h="1647095" w="1121728">
                  <a:moveTo>
                    <a:pt x="563420" y="872250"/>
                  </a:moveTo>
                  <a:cubicBezTo>
                    <a:pt x="392846" y="872250"/>
                    <a:pt x="254558" y="733994"/>
                    <a:pt x="254519" y="563420"/>
                  </a:cubicBezTo>
                  <a:lnTo>
                    <a:pt x="254519" y="563420"/>
                  </a:lnTo>
                  <a:cubicBezTo>
                    <a:pt x="254480" y="392819"/>
                    <a:pt x="392748" y="254487"/>
                    <a:pt x="563349" y="254448"/>
                  </a:cubicBezTo>
                  <a:cubicBezTo>
                    <a:pt x="733951" y="254409"/>
                    <a:pt x="872282" y="392677"/>
                    <a:pt x="872321" y="563278"/>
                  </a:cubicBezTo>
                  <a:cubicBezTo>
                    <a:pt x="872361" y="733880"/>
                    <a:pt x="734093" y="872211"/>
                    <a:pt x="563491" y="872250"/>
                  </a:cubicBezTo>
                  <a:cubicBezTo>
                    <a:pt x="563467" y="872250"/>
                    <a:pt x="563444" y="872250"/>
                    <a:pt x="563420" y="872250"/>
                  </a:cubicBezTo>
                  <a:moveTo>
                    <a:pt x="563420" y="0"/>
                  </a:moveTo>
                  <a:cubicBezTo>
                    <a:pt x="252252" y="0"/>
                    <a:pt x="0" y="252252"/>
                    <a:pt x="0" y="563420"/>
                  </a:cubicBezTo>
                  <a:lnTo>
                    <a:pt x="0" y="563420"/>
                  </a:lnTo>
                  <a:lnTo>
                    <a:pt x="0" y="1647734"/>
                  </a:lnTo>
                  <a:lnTo>
                    <a:pt x="254519" y="1647734"/>
                  </a:lnTo>
                  <a:lnTo>
                    <a:pt x="254519" y="1034475"/>
                  </a:lnTo>
                  <a:cubicBezTo>
                    <a:pt x="514714" y="1205061"/>
                    <a:pt x="863932" y="1132418"/>
                    <a:pt x="1034518" y="872222"/>
                  </a:cubicBezTo>
                  <a:cubicBezTo>
                    <a:pt x="1205104" y="612026"/>
                    <a:pt x="1132461" y="262809"/>
                    <a:pt x="872265" y="92223"/>
                  </a:cubicBezTo>
                  <a:cubicBezTo>
                    <a:pt x="780496" y="32059"/>
                    <a:pt x="673153" y="6"/>
                    <a:pt x="563420" y="0"/>
                  </a:cubicBezTo>
                </a:path>
              </a:pathLst>
            </a:custGeom>
            <a:solidFill>
              <a:srgbClr val="03CCEA"/>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34" name="Google Shape;34;p2"/>
            <p:cNvSpPr/>
            <p:nvPr/>
          </p:nvSpPr>
          <p:spPr>
            <a:xfrm>
              <a:off x="8722741" y="1700213"/>
              <a:ext cx="2991822" cy="1647734"/>
            </a:xfrm>
            <a:custGeom>
              <a:rect b="b" l="l" r="r" t="t"/>
              <a:pathLst>
                <a:path extrusionOk="0" h="1647734" w="2991822">
                  <a:moveTo>
                    <a:pt x="2428260" y="254448"/>
                  </a:moveTo>
                  <a:cubicBezTo>
                    <a:pt x="2257658" y="254487"/>
                    <a:pt x="2119390" y="392819"/>
                    <a:pt x="2119429" y="563420"/>
                  </a:cubicBezTo>
                  <a:cubicBezTo>
                    <a:pt x="2119468" y="734022"/>
                    <a:pt x="2257800" y="872290"/>
                    <a:pt x="2428402" y="872250"/>
                  </a:cubicBezTo>
                  <a:cubicBezTo>
                    <a:pt x="2598965" y="872250"/>
                    <a:pt x="2737233" y="733982"/>
                    <a:pt x="2737233" y="563420"/>
                  </a:cubicBezTo>
                  <a:cubicBezTo>
                    <a:pt x="2737233" y="563373"/>
                    <a:pt x="2737233" y="563325"/>
                    <a:pt x="2737233" y="563278"/>
                  </a:cubicBezTo>
                  <a:cubicBezTo>
                    <a:pt x="2737193" y="392677"/>
                    <a:pt x="2598862" y="254409"/>
                    <a:pt x="2428260" y="254448"/>
                  </a:cubicBezTo>
                  <a:close/>
                  <a:moveTo>
                    <a:pt x="563208" y="254448"/>
                  </a:moveTo>
                  <a:cubicBezTo>
                    <a:pt x="392606" y="254487"/>
                    <a:pt x="254338" y="392819"/>
                    <a:pt x="254377" y="563420"/>
                  </a:cubicBezTo>
                  <a:cubicBezTo>
                    <a:pt x="254416" y="734022"/>
                    <a:pt x="392748" y="872290"/>
                    <a:pt x="563350" y="872250"/>
                  </a:cubicBezTo>
                  <a:cubicBezTo>
                    <a:pt x="733912" y="872250"/>
                    <a:pt x="872181" y="733982"/>
                    <a:pt x="872181" y="563420"/>
                  </a:cubicBezTo>
                  <a:cubicBezTo>
                    <a:pt x="872181" y="563373"/>
                    <a:pt x="872181" y="563325"/>
                    <a:pt x="872181" y="563278"/>
                  </a:cubicBezTo>
                  <a:cubicBezTo>
                    <a:pt x="872141" y="392677"/>
                    <a:pt x="733810" y="254409"/>
                    <a:pt x="563208" y="254448"/>
                  </a:cubicBezTo>
                  <a:close/>
                  <a:moveTo>
                    <a:pt x="2428402" y="0"/>
                  </a:moveTo>
                  <a:cubicBezTo>
                    <a:pt x="2428448" y="0"/>
                    <a:pt x="2428496" y="0"/>
                    <a:pt x="2428544" y="0"/>
                  </a:cubicBezTo>
                  <a:cubicBezTo>
                    <a:pt x="2739673" y="39"/>
                    <a:pt x="2991861" y="252291"/>
                    <a:pt x="2991822" y="563420"/>
                  </a:cubicBezTo>
                  <a:cubicBezTo>
                    <a:pt x="2991822" y="874588"/>
                    <a:pt x="2739571" y="1126840"/>
                    <a:pt x="2428402" y="1126840"/>
                  </a:cubicBezTo>
                  <a:cubicBezTo>
                    <a:pt x="2117233" y="1126840"/>
                    <a:pt x="1864981" y="874588"/>
                    <a:pt x="1864981" y="563420"/>
                  </a:cubicBezTo>
                  <a:cubicBezTo>
                    <a:pt x="1864981" y="252252"/>
                    <a:pt x="2117233" y="0"/>
                    <a:pt x="2428402" y="0"/>
                  </a:cubicBezTo>
                  <a:close/>
                  <a:moveTo>
                    <a:pt x="1811308" y="0"/>
                  </a:moveTo>
                  <a:lnTo>
                    <a:pt x="1811805" y="0"/>
                  </a:lnTo>
                  <a:lnTo>
                    <a:pt x="1811805" y="254519"/>
                  </a:lnTo>
                  <a:lnTo>
                    <a:pt x="1811308" y="254519"/>
                  </a:lnTo>
                  <a:cubicBezTo>
                    <a:pt x="1641547" y="254515"/>
                    <a:pt x="1503610" y="391533"/>
                    <a:pt x="1502478" y="561290"/>
                  </a:cubicBezTo>
                  <a:lnTo>
                    <a:pt x="1502478" y="1126840"/>
                  </a:lnTo>
                  <a:lnTo>
                    <a:pt x="1247959" y="1126840"/>
                  </a:lnTo>
                  <a:lnTo>
                    <a:pt x="1247959" y="561290"/>
                  </a:lnTo>
                  <a:cubicBezTo>
                    <a:pt x="1249093" y="250965"/>
                    <a:pt x="1500981" y="-2"/>
                    <a:pt x="1811308" y="0"/>
                  </a:cubicBezTo>
                  <a:close/>
                  <a:moveTo>
                    <a:pt x="563350" y="0"/>
                  </a:moveTo>
                  <a:cubicBezTo>
                    <a:pt x="673107" y="-8"/>
                    <a:pt x="780476" y="32046"/>
                    <a:pt x="872266" y="92223"/>
                  </a:cubicBezTo>
                  <a:cubicBezTo>
                    <a:pt x="1132462" y="262809"/>
                    <a:pt x="1205105" y="612026"/>
                    <a:pt x="1034519" y="872222"/>
                  </a:cubicBezTo>
                  <a:cubicBezTo>
                    <a:pt x="863933" y="1132418"/>
                    <a:pt x="514715" y="1205061"/>
                    <a:pt x="254519" y="1034475"/>
                  </a:cubicBezTo>
                  <a:lnTo>
                    <a:pt x="254519" y="1647734"/>
                  </a:lnTo>
                  <a:lnTo>
                    <a:pt x="0" y="1647734"/>
                  </a:lnTo>
                  <a:lnTo>
                    <a:pt x="0" y="563420"/>
                  </a:lnTo>
                  <a:cubicBezTo>
                    <a:pt x="0" y="563396"/>
                    <a:pt x="0" y="563373"/>
                    <a:pt x="0" y="563349"/>
                  </a:cubicBezTo>
                  <a:cubicBezTo>
                    <a:pt x="0" y="252220"/>
                    <a:pt x="252220" y="0"/>
                    <a:pt x="563350" y="0"/>
                  </a:cubicBezTo>
                  <a:close/>
                </a:path>
              </a:pathLst>
            </a:custGeom>
            <a:solidFill>
              <a:srgbClr val="004D6B"/>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grpSp>
        <p:nvGrpSpPr>
          <p:cNvPr id="35" name="Google Shape;35;p2"/>
          <p:cNvGrpSpPr/>
          <p:nvPr/>
        </p:nvGrpSpPr>
        <p:grpSpPr>
          <a:xfrm>
            <a:off x="407368" y="-171400"/>
            <a:ext cx="11377264" cy="72000"/>
            <a:chOff x="407368" y="-243408"/>
            <a:chExt cx="11377264" cy="216000"/>
          </a:xfrm>
        </p:grpSpPr>
        <p:cxnSp>
          <p:nvCxnSpPr>
            <p:cNvPr id="36" name="Google Shape;36;p2"/>
            <p:cNvCxnSpPr/>
            <p:nvPr/>
          </p:nvCxnSpPr>
          <p:spPr>
            <a:xfrm>
              <a:off x="4073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37" name="Google Shape;37;p2"/>
            <p:cNvCxnSpPr/>
            <p:nvPr/>
          </p:nvCxnSpPr>
          <p:spPr>
            <a:xfrm>
              <a:off x="40077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38" name="Google Shape;38;p2"/>
            <p:cNvCxnSpPr/>
            <p:nvPr/>
          </p:nvCxnSpPr>
          <p:spPr>
            <a:xfrm>
              <a:off x="42958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39" name="Google Shape;39;p2"/>
            <p:cNvCxnSpPr/>
            <p:nvPr/>
          </p:nvCxnSpPr>
          <p:spPr>
            <a:xfrm>
              <a:off x="5951984"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40" name="Google Shape;40;p2"/>
            <p:cNvCxnSpPr/>
            <p:nvPr/>
          </p:nvCxnSpPr>
          <p:spPr>
            <a:xfrm>
              <a:off x="6240016"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41" name="Google Shape;41;p2"/>
            <p:cNvCxnSpPr/>
            <p:nvPr/>
          </p:nvCxnSpPr>
          <p:spPr>
            <a:xfrm>
              <a:off x="78962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42" name="Google Shape;42;p2"/>
            <p:cNvCxnSpPr/>
            <p:nvPr/>
          </p:nvCxnSpPr>
          <p:spPr>
            <a:xfrm>
              <a:off x="8184232"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43" name="Google Shape;43;p2"/>
            <p:cNvCxnSpPr/>
            <p:nvPr/>
          </p:nvCxnSpPr>
          <p:spPr>
            <a:xfrm>
              <a:off x="11784632" y="-243408"/>
              <a:ext cx="0" cy="216000"/>
            </a:xfrm>
            <a:prstGeom prst="straightConnector1">
              <a:avLst/>
            </a:prstGeom>
            <a:noFill/>
            <a:ln cap="flat" cmpd="sng" w="9525">
              <a:solidFill>
                <a:schemeClr val="dk1"/>
              </a:solidFill>
              <a:prstDash val="solid"/>
              <a:miter lim="800000"/>
              <a:headEnd len="sm" w="sm" type="none"/>
              <a:tailEnd len="sm" w="sm" type="none"/>
            </a:ln>
          </p:spPr>
        </p:cxnSp>
      </p:grpSp>
      <p:grpSp>
        <p:nvGrpSpPr>
          <p:cNvPr id="44" name="Google Shape;44;p2"/>
          <p:cNvGrpSpPr/>
          <p:nvPr/>
        </p:nvGrpSpPr>
        <p:grpSpPr>
          <a:xfrm>
            <a:off x="-168688" y="1628800"/>
            <a:ext cx="72000" cy="4536504"/>
            <a:chOff x="-456728" y="1628800"/>
            <a:chExt cx="216000" cy="4536504"/>
          </a:xfrm>
        </p:grpSpPr>
        <p:cxnSp>
          <p:nvCxnSpPr>
            <p:cNvPr id="45" name="Google Shape;45;p2"/>
            <p:cNvCxnSpPr/>
            <p:nvPr/>
          </p:nvCxnSpPr>
          <p:spPr>
            <a:xfrm>
              <a:off x="-456728" y="1628800"/>
              <a:ext cx="216000" cy="0"/>
            </a:xfrm>
            <a:prstGeom prst="straightConnector1">
              <a:avLst/>
            </a:prstGeom>
            <a:noFill/>
            <a:ln cap="flat" cmpd="sng" w="9525">
              <a:solidFill>
                <a:schemeClr val="dk1"/>
              </a:solidFill>
              <a:prstDash val="solid"/>
              <a:miter lim="800000"/>
              <a:headEnd len="sm" w="sm" type="none"/>
              <a:tailEnd len="sm" w="sm" type="none"/>
            </a:ln>
          </p:spPr>
        </p:cxnSp>
        <p:cxnSp>
          <p:nvCxnSpPr>
            <p:cNvPr id="46" name="Google Shape;46;p2"/>
            <p:cNvCxnSpPr/>
            <p:nvPr/>
          </p:nvCxnSpPr>
          <p:spPr>
            <a:xfrm>
              <a:off x="-456728" y="6165304"/>
              <a:ext cx="216000" cy="0"/>
            </a:xfrm>
            <a:prstGeom prst="straightConnector1">
              <a:avLst/>
            </a:prstGeom>
            <a:noFill/>
            <a:ln cap="flat" cmpd="sng" w="9525">
              <a:solidFill>
                <a:schemeClr val="dk1"/>
              </a:solidFill>
              <a:prstDash val="solid"/>
              <a:miter lim="800000"/>
              <a:headEnd len="sm" w="sm" type="none"/>
              <a:tailEnd len="sm" w="sm" type="none"/>
            </a:ln>
          </p:spPr>
        </p:cxnSp>
      </p:grpSp>
      <p:pic>
        <p:nvPicPr>
          <p:cNvPr id="47" name="Google Shape;47;p2"/>
          <p:cNvPicPr preferRelativeResize="0"/>
          <p:nvPr/>
        </p:nvPicPr>
        <p:blipFill>
          <a:blip r:embed="rId3">
            <a:alphaModFix/>
          </a:blip>
          <a:stretch>
            <a:fillRect/>
          </a:stretch>
        </p:blipFill>
        <p:spPr>
          <a:xfrm>
            <a:off x="8859125" y="416675"/>
            <a:ext cx="2968100" cy="1927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mpty">
  <p:cSld name="Empty">
    <p:spTree>
      <p:nvGrpSpPr>
        <p:cNvPr id="142" name="Shape 142"/>
        <p:cNvGrpSpPr/>
        <p:nvPr/>
      </p:nvGrpSpPr>
      <p:grpSpPr>
        <a:xfrm>
          <a:off x="0" y="0"/>
          <a:ext cx="0" cy="0"/>
          <a:chOff x="0" y="0"/>
          <a:chExt cx="0" cy="0"/>
        </a:xfrm>
      </p:grpSpPr>
      <p:pic>
        <p:nvPicPr>
          <p:cNvPr id="143" name="Google Shape;143;p11"/>
          <p:cNvPicPr preferRelativeResize="0"/>
          <p:nvPr/>
        </p:nvPicPr>
        <p:blipFill rotWithShape="1">
          <a:blip r:embed="rId2">
            <a:alphaModFix/>
          </a:blip>
          <a:srcRect b="0" l="0" r="0" t="0"/>
          <a:stretch/>
        </p:blipFill>
        <p:spPr>
          <a:xfrm>
            <a:off x="10550670" y="5229200"/>
            <a:ext cx="1641329" cy="1628800"/>
          </a:xfrm>
          <a:prstGeom prst="rect">
            <a:avLst/>
          </a:prstGeom>
          <a:noFill/>
          <a:ln>
            <a:noFill/>
          </a:ln>
        </p:spPr>
      </p:pic>
      <p:sp>
        <p:nvSpPr>
          <p:cNvPr id="144" name="Google Shape;144;p11"/>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45" name="Shape 145"/>
        <p:cNvGrpSpPr/>
        <p:nvPr/>
      </p:nvGrpSpPr>
      <p:grpSpPr>
        <a:xfrm>
          <a:off x="0" y="0"/>
          <a:ext cx="0" cy="0"/>
          <a:chOff x="0" y="0"/>
          <a:chExt cx="0" cy="0"/>
        </a:xfrm>
      </p:grpSpPr>
      <p:sp>
        <p:nvSpPr>
          <p:cNvPr id="146" name="Google Shape;146;p12"/>
          <p:cNvSpPr txBox="1"/>
          <p:nvPr>
            <p:ph type="title"/>
          </p:nvPr>
        </p:nvSpPr>
        <p:spPr>
          <a:xfrm>
            <a:off x="488425" y="212725"/>
            <a:ext cx="112371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2"/>
          <p:cNvSpPr txBox="1"/>
          <p:nvPr>
            <p:ph idx="1" type="body"/>
          </p:nvPr>
        </p:nvSpPr>
        <p:spPr>
          <a:xfrm>
            <a:off x="488425" y="1665725"/>
            <a:ext cx="11237100" cy="4351200"/>
          </a:xfrm>
          <a:prstGeom prst="rect">
            <a:avLst/>
          </a:prstGeom>
          <a:noFill/>
          <a:ln>
            <a:noFill/>
          </a:ln>
        </p:spPr>
        <p:txBody>
          <a:bodyPr anchorCtr="0" anchor="t" bIns="45700" lIns="91425" spcFirstLastPara="1" rIns="91425" wrap="square" tIns="45700">
            <a:noAutofit/>
          </a:bodyPr>
          <a:lstStyle>
            <a:lvl1pPr indent="-381000" lvl="0" marL="457200" rtl="0" algn="l">
              <a:lnSpc>
                <a:spcPct val="115000"/>
              </a:lnSpc>
              <a:spcBef>
                <a:spcPts val="1000"/>
              </a:spcBef>
              <a:spcAft>
                <a:spcPts val="0"/>
              </a:spcAft>
              <a:buSzPts val="2400"/>
              <a:buChar char="●"/>
              <a:defRPr sz="2400"/>
            </a:lvl1pPr>
            <a:lvl2pPr indent="-317500" lvl="1" marL="914400" rtl="0" algn="l">
              <a:lnSpc>
                <a:spcPct val="115000"/>
              </a:lnSpc>
              <a:spcBef>
                <a:spcPts val="500"/>
              </a:spcBef>
              <a:spcAft>
                <a:spcPts val="0"/>
              </a:spcAft>
              <a:buSzPts val="1400"/>
              <a:buChar char="●"/>
              <a:defRPr/>
            </a:lvl2pPr>
            <a:lvl3pPr indent="-381000" lvl="2" marL="1371600" rtl="0" algn="l">
              <a:lnSpc>
                <a:spcPct val="115000"/>
              </a:lnSpc>
              <a:spcBef>
                <a:spcPts val="500"/>
              </a:spcBef>
              <a:spcAft>
                <a:spcPts val="0"/>
              </a:spcAft>
              <a:buSzPts val="2400"/>
              <a:buChar char="●"/>
              <a:defRPr sz="2400"/>
            </a:lvl3pPr>
            <a:lvl4pPr indent="-381000" lvl="3" marL="1828800" rtl="0" algn="l">
              <a:lnSpc>
                <a:spcPct val="115000"/>
              </a:lnSpc>
              <a:spcBef>
                <a:spcPts val="500"/>
              </a:spcBef>
              <a:spcAft>
                <a:spcPts val="0"/>
              </a:spcAft>
              <a:buSzPts val="2400"/>
              <a:buChar char="●"/>
              <a:defRPr sz="2400"/>
            </a:lvl4pPr>
            <a:lvl5pPr indent="-381000" lvl="4" marL="2286000" rtl="0" algn="l">
              <a:lnSpc>
                <a:spcPct val="115000"/>
              </a:lnSpc>
              <a:spcBef>
                <a:spcPts val="500"/>
              </a:spcBef>
              <a:spcAft>
                <a:spcPts val="0"/>
              </a:spcAft>
              <a:buSzPts val="2400"/>
              <a:buChar char="●"/>
              <a:defRPr sz="2400"/>
            </a:lvl5pPr>
            <a:lvl6pPr indent="-381000" lvl="5" marL="2743200" rtl="0" algn="l">
              <a:lnSpc>
                <a:spcPct val="115000"/>
              </a:lnSpc>
              <a:spcBef>
                <a:spcPts val="500"/>
              </a:spcBef>
              <a:spcAft>
                <a:spcPts val="0"/>
              </a:spcAft>
              <a:buSzPts val="2400"/>
              <a:buChar char="●"/>
              <a:defRPr sz="2400"/>
            </a:lvl6pPr>
            <a:lvl7pPr indent="-381000" lvl="6" marL="3200400" rtl="0" algn="l">
              <a:lnSpc>
                <a:spcPct val="115000"/>
              </a:lnSpc>
              <a:spcBef>
                <a:spcPts val="500"/>
              </a:spcBef>
              <a:spcAft>
                <a:spcPts val="0"/>
              </a:spcAft>
              <a:buSzPts val="2400"/>
              <a:buChar char="●"/>
              <a:defRPr sz="2400"/>
            </a:lvl7pPr>
            <a:lvl8pPr indent="-381000" lvl="7" marL="3657600" rtl="0" algn="l">
              <a:lnSpc>
                <a:spcPct val="115000"/>
              </a:lnSpc>
              <a:spcBef>
                <a:spcPts val="500"/>
              </a:spcBef>
              <a:spcAft>
                <a:spcPts val="0"/>
              </a:spcAft>
              <a:buSzPts val="2400"/>
              <a:buChar char="●"/>
              <a:defRPr sz="2400"/>
            </a:lvl8pPr>
            <a:lvl9pPr indent="-381000" lvl="8" marL="4114800" rtl="0" algn="l">
              <a:lnSpc>
                <a:spcPct val="115000"/>
              </a:lnSpc>
              <a:spcBef>
                <a:spcPts val="500"/>
              </a:spcBef>
              <a:spcAft>
                <a:spcPts val="400"/>
              </a:spcAft>
              <a:buSzPts val="2400"/>
              <a:buChar char="●"/>
              <a:defRPr sz="2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Empty">
  <p:cSld name="5_Empty">
    <p:spTree>
      <p:nvGrpSpPr>
        <p:cNvPr id="148" name="Shape 14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genda" showMasterSp="0">
  <p:cSld name="Agenda">
    <p:spTree>
      <p:nvGrpSpPr>
        <p:cNvPr id="48" name="Shape 48"/>
        <p:cNvGrpSpPr/>
        <p:nvPr/>
      </p:nvGrpSpPr>
      <p:grpSpPr>
        <a:xfrm>
          <a:off x="0" y="0"/>
          <a:ext cx="0" cy="0"/>
          <a:chOff x="0" y="0"/>
          <a:chExt cx="0" cy="0"/>
        </a:xfrm>
      </p:grpSpPr>
      <p:pic>
        <p:nvPicPr>
          <p:cNvPr id="49" name="Google Shape;49;p3"/>
          <p:cNvPicPr preferRelativeResize="0"/>
          <p:nvPr/>
        </p:nvPicPr>
        <p:blipFill rotWithShape="1">
          <a:blip r:embed="rId2">
            <a:alphaModFix/>
          </a:blip>
          <a:srcRect b="0" l="0" r="0" t="0"/>
          <a:stretch/>
        </p:blipFill>
        <p:spPr>
          <a:xfrm>
            <a:off x="254" y="0"/>
            <a:ext cx="12191492" cy="6858000"/>
          </a:xfrm>
          <a:prstGeom prst="rect">
            <a:avLst/>
          </a:prstGeom>
          <a:noFill/>
          <a:ln>
            <a:noFill/>
          </a:ln>
        </p:spPr>
      </p:pic>
      <p:sp>
        <p:nvSpPr>
          <p:cNvPr id="50" name="Google Shape;50;p3"/>
          <p:cNvSpPr txBox="1"/>
          <p:nvPr>
            <p:ph idx="1" type="body"/>
          </p:nvPr>
        </p:nvSpPr>
        <p:spPr>
          <a:xfrm>
            <a:off x="407988" y="980760"/>
            <a:ext cx="9432000"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lt1"/>
              </a:buClr>
              <a:buSzPts val="2000"/>
              <a:buFont typeface="Arial"/>
              <a:buNone/>
              <a:defRPr b="1" sz="2000" cap="none">
                <a:solidFill>
                  <a:schemeClr val="lt1"/>
                </a:solidFill>
                <a:latin typeface="Arial"/>
                <a:ea typeface="Arial"/>
                <a:cs typeface="Arial"/>
                <a:sym typeface="Arial"/>
              </a:defRPr>
            </a:lvl1pPr>
            <a:lvl2pPr indent="-228600" lvl="1" marL="914400" algn="l">
              <a:lnSpc>
                <a:spcPct val="100000"/>
              </a:lnSpc>
              <a:spcBef>
                <a:spcPts val="0"/>
              </a:spcBef>
              <a:spcAft>
                <a:spcPts val="0"/>
              </a:spcAft>
              <a:buClr>
                <a:schemeClr val="lt1"/>
              </a:buClr>
              <a:buSzPts val="2000"/>
              <a:buFont typeface="Arial"/>
              <a:buNone/>
              <a:defRPr b="1" sz="2000" cap="none">
                <a:solidFill>
                  <a:schemeClr val="lt1"/>
                </a:solidFill>
                <a:latin typeface="Arial"/>
                <a:ea typeface="Arial"/>
                <a:cs typeface="Arial"/>
                <a:sym typeface="Arial"/>
              </a:defRPr>
            </a:lvl2pPr>
            <a:lvl3pPr indent="-228600" lvl="2" marL="1371600" algn="l">
              <a:lnSpc>
                <a:spcPct val="100000"/>
              </a:lnSpc>
              <a:spcBef>
                <a:spcPts val="0"/>
              </a:spcBef>
              <a:spcAft>
                <a:spcPts val="0"/>
              </a:spcAft>
              <a:buSzPts val="2000"/>
              <a:buNone/>
              <a:defRPr b="1" sz="2000" cap="none">
                <a:solidFill>
                  <a:schemeClr val="lt1"/>
                </a:solidFill>
                <a:latin typeface="Arial"/>
                <a:ea typeface="Arial"/>
                <a:cs typeface="Arial"/>
                <a:sym typeface="Arial"/>
              </a:defRPr>
            </a:lvl3pPr>
            <a:lvl4pPr indent="-228600" lvl="3" marL="1828800" algn="l">
              <a:lnSpc>
                <a:spcPct val="100000"/>
              </a:lnSpc>
              <a:spcBef>
                <a:spcPts val="0"/>
              </a:spcBef>
              <a:spcAft>
                <a:spcPts val="0"/>
              </a:spcAft>
              <a:buSzPts val="2000"/>
              <a:buNone/>
              <a:defRPr b="1" sz="2000" cap="none">
                <a:solidFill>
                  <a:schemeClr val="lt1"/>
                </a:solidFill>
                <a:latin typeface="Arial"/>
                <a:ea typeface="Arial"/>
                <a:cs typeface="Arial"/>
                <a:sym typeface="Arial"/>
              </a:defRPr>
            </a:lvl4pPr>
            <a:lvl5pPr indent="-228600" lvl="4" marL="2286000" algn="l">
              <a:lnSpc>
                <a:spcPct val="100000"/>
              </a:lnSpc>
              <a:spcBef>
                <a:spcPts val="0"/>
              </a:spcBef>
              <a:spcAft>
                <a:spcPts val="0"/>
              </a:spcAft>
              <a:buSzPts val="2000"/>
              <a:buNone/>
              <a:defRPr b="1" sz="2000" cap="none">
                <a:solidFill>
                  <a:schemeClr val="lt1"/>
                </a:solidFill>
                <a:latin typeface="Arial"/>
                <a:ea typeface="Arial"/>
                <a:cs typeface="Arial"/>
                <a:sym typeface="Arial"/>
              </a:defRPr>
            </a:lvl5pPr>
            <a:lvl6pPr indent="-228600" lvl="5" marL="2743200" algn="l">
              <a:lnSpc>
                <a:spcPct val="100000"/>
              </a:lnSpc>
              <a:spcBef>
                <a:spcPts val="0"/>
              </a:spcBef>
              <a:spcAft>
                <a:spcPts val="0"/>
              </a:spcAft>
              <a:buSzPts val="2000"/>
              <a:buNone/>
              <a:defRPr b="1" sz="2000" cap="none">
                <a:solidFill>
                  <a:schemeClr val="lt1"/>
                </a:solidFill>
                <a:latin typeface="Arial"/>
                <a:ea typeface="Arial"/>
                <a:cs typeface="Arial"/>
                <a:sym typeface="Arial"/>
              </a:defRPr>
            </a:lvl6pPr>
            <a:lvl7pPr indent="-228600" lvl="6" marL="3200400" algn="l">
              <a:lnSpc>
                <a:spcPct val="100000"/>
              </a:lnSpc>
              <a:spcBef>
                <a:spcPts val="0"/>
              </a:spcBef>
              <a:spcAft>
                <a:spcPts val="0"/>
              </a:spcAft>
              <a:buSzPts val="2000"/>
              <a:buNone/>
              <a:defRPr b="1" sz="2000" cap="none">
                <a:solidFill>
                  <a:schemeClr val="lt1"/>
                </a:solidFill>
                <a:latin typeface="Arial"/>
                <a:ea typeface="Arial"/>
                <a:cs typeface="Arial"/>
                <a:sym typeface="Arial"/>
              </a:defRPr>
            </a:lvl7pPr>
            <a:lvl8pPr indent="-228600" lvl="7" marL="3657600" algn="l">
              <a:lnSpc>
                <a:spcPct val="100000"/>
              </a:lnSpc>
              <a:spcBef>
                <a:spcPts val="0"/>
              </a:spcBef>
              <a:spcAft>
                <a:spcPts val="0"/>
              </a:spcAft>
              <a:buSzPts val="2000"/>
              <a:buNone/>
              <a:defRPr b="1" sz="2000" cap="none">
                <a:solidFill>
                  <a:schemeClr val="lt1"/>
                </a:solidFill>
                <a:latin typeface="Arial"/>
                <a:ea typeface="Arial"/>
                <a:cs typeface="Arial"/>
                <a:sym typeface="Arial"/>
              </a:defRPr>
            </a:lvl8pPr>
            <a:lvl9pPr indent="-228600" lvl="8" marL="4114800" algn="l">
              <a:lnSpc>
                <a:spcPct val="100000"/>
              </a:lnSpc>
              <a:spcBef>
                <a:spcPts val="0"/>
              </a:spcBef>
              <a:spcAft>
                <a:spcPts val="0"/>
              </a:spcAft>
              <a:buSzPts val="2000"/>
              <a:buNone/>
              <a:defRPr b="1" sz="2000" cap="none">
                <a:solidFill>
                  <a:schemeClr val="lt1"/>
                </a:solidFill>
                <a:latin typeface="Arial"/>
                <a:ea typeface="Arial"/>
                <a:cs typeface="Arial"/>
                <a:sym typeface="Arial"/>
              </a:defRPr>
            </a:lvl9pPr>
          </a:lstStyle>
          <a:p/>
        </p:txBody>
      </p:sp>
      <p:sp>
        <p:nvSpPr>
          <p:cNvPr id="51" name="Google Shape;51;p3"/>
          <p:cNvSpPr txBox="1"/>
          <p:nvPr>
            <p:ph idx="2" type="body"/>
          </p:nvPr>
        </p:nvSpPr>
        <p:spPr>
          <a:xfrm>
            <a:off x="407368" y="1628775"/>
            <a:ext cx="11376644" cy="4537075"/>
          </a:xfrm>
          <a:prstGeom prst="rect">
            <a:avLst/>
          </a:prstGeom>
          <a:noFill/>
          <a:ln>
            <a:noFill/>
          </a:ln>
        </p:spPr>
        <p:txBody>
          <a:bodyPr anchorCtr="0" anchor="t" bIns="0" lIns="0" spcFirstLastPara="1" rIns="0" wrap="square" tIns="0">
            <a:noAutofit/>
          </a:bodyPr>
          <a:lstStyle>
            <a:lvl1pPr indent="-355600" lvl="0" marL="457200" algn="l">
              <a:lnSpc>
                <a:spcPct val="110000"/>
              </a:lnSpc>
              <a:spcBef>
                <a:spcPts val="0"/>
              </a:spcBef>
              <a:spcAft>
                <a:spcPts val="0"/>
              </a:spcAft>
              <a:buClr>
                <a:schemeClr val="lt1"/>
              </a:buClr>
              <a:buSzPts val="2000"/>
              <a:buFont typeface="Arial"/>
              <a:buAutoNum type="arabicPeriod"/>
              <a:defRPr sz="2000" cap="none">
                <a:solidFill>
                  <a:schemeClr val="lt1"/>
                </a:solidFill>
              </a:defRPr>
            </a:lvl1pPr>
            <a:lvl2pPr indent="-317500" lvl="1" marL="914400" algn="l">
              <a:lnSpc>
                <a:spcPct val="110000"/>
              </a:lnSpc>
              <a:spcBef>
                <a:spcPts val="200"/>
              </a:spcBef>
              <a:spcAft>
                <a:spcPts val="0"/>
              </a:spcAft>
              <a:buClr>
                <a:schemeClr val="lt2"/>
              </a:buClr>
              <a:buSzPts val="1400"/>
              <a:buFont typeface="Arial"/>
              <a:buChar char="●"/>
              <a:defRPr>
                <a:solidFill>
                  <a:schemeClr val="lt1"/>
                </a:solidFill>
              </a:defRPr>
            </a:lvl2pPr>
            <a:lvl3pPr indent="-317500" lvl="2" marL="1371600" algn="l">
              <a:lnSpc>
                <a:spcPct val="110000"/>
              </a:lnSpc>
              <a:spcBef>
                <a:spcPts val="200"/>
              </a:spcBef>
              <a:spcAft>
                <a:spcPts val="0"/>
              </a:spcAft>
              <a:buSzPts val="1400"/>
              <a:buFont typeface="Arial"/>
              <a:buChar char="●"/>
              <a:defRPr>
                <a:solidFill>
                  <a:schemeClr val="lt1"/>
                </a:solidFill>
              </a:defRPr>
            </a:lvl3pPr>
            <a:lvl4pPr indent="-317500" lvl="3" marL="1828800" algn="l">
              <a:lnSpc>
                <a:spcPct val="110000"/>
              </a:lnSpc>
              <a:spcBef>
                <a:spcPts val="200"/>
              </a:spcBef>
              <a:spcAft>
                <a:spcPts val="0"/>
              </a:spcAft>
              <a:buSzPts val="1400"/>
              <a:buFont typeface="Arial"/>
              <a:buChar char="●"/>
              <a:defRPr>
                <a:solidFill>
                  <a:schemeClr val="lt1"/>
                </a:solidFill>
              </a:defRPr>
            </a:lvl4pPr>
            <a:lvl5pPr indent="-317500" lvl="4" marL="2286000" algn="l">
              <a:lnSpc>
                <a:spcPct val="110000"/>
              </a:lnSpc>
              <a:spcBef>
                <a:spcPts val="200"/>
              </a:spcBef>
              <a:spcAft>
                <a:spcPts val="0"/>
              </a:spcAft>
              <a:buSzPts val="1400"/>
              <a:buFont typeface="Arial"/>
              <a:buChar char="●"/>
              <a:defRPr>
                <a:solidFill>
                  <a:schemeClr val="lt1"/>
                </a:solidFill>
              </a:defRPr>
            </a:lvl5pPr>
            <a:lvl6pPr indent="-317500" lvl="5" marL="2743200" algn="l">
              <a:lnSpc>
                <a:spcPct val="110000"/>
              </a:lnSpc>
              <a:spcBef>
                <a:spcPts val="200"/>
              </a:spcBef>
              <a:spcAft>
                <a:spcPts val="0"/>
              </a:spcAft>
              <a:buSzPts val="1400"/>
              <a:buFont typeface="Arial"/>
              <a:buChar char="●"/>
              <a:defRPr>
                <a:solidFill>
                  <a:schemeClr val="lt1"/>
                </a:solidFill>
              </a:defRPr>
            </a:lvl6pPr>
            <a:lvl7pPr indent="-317500" lvl="6" marL="3200400" algn="l">
              <a:lnSpc>
                <a:spcPct val="110000"/>
              </a:lnSpc>
              <a:spcBef>
                <a:spcPts val="200"/>
              </a:spcBef>
              <a:spcAft>
                <a:spcPts val="0"/>
              </a:spcAft>
              <a:buSzPts val="1400"/>
              <a:buFont typeface="Arial"/>
              <a:buChar char="●"/>
              <a:defRPr>
                <a:solidFill>
                  <a:schemeClr val="lt1"/>
                </a:solidFill>
              </a:defRPr>
            </a:lvl7pPr>
            <a:lvl8pPr indent="-317500" lvl="7" marL="3657600" algn="l">
              <a:lnSpc>
                <a:spcPct val="110000"/>
              </a:lnSpc>
              <a:spcBef>
                <a:spcPts val="200"/>
              </a:spcBef>
              <a:spcAft>
                <a:spcPts val="0"/>
              </a:spcAft>
              <a:buSzPts val="1400"/>
              <a:buFont typeface="Arial"/>
              <a:buChar char="●"/>
              <a:defRPr>
                <a:solidFill>
                  <a:schemeClr val="lt1"/>
                </a:solidFill>
              </a:defRPr>
            </a:lvl8pPr>
            <a:lvl9pPr indent="-317500" lvl="8" marL="4114800" algn="l">
              <a:lnSpc>
                <a:spcPct val="110000"/>
              </a:lnSpc>
              <a:spcBef>
                <a:spcPts val="200"/>
              </a:spcBef>
              <a:spcAft>
                <a:spcPts val="200"/>
              </a:spcAft>
              <a:buSzPts val="1400"/>
              <a:buFont typeface="Arial"/>
              <a:buChar char="●"/>
              <a:defRPr>
                <a:solidFill>
                  <a:schemeClr val="lt1"/>
                </a:solidFill>
              </a:defRPr>
            </a:lvl9pPr>
          </a:lstStyle>
          <a:p/>
        </p:txBody>
      </p:sp>
      <p:sp>
        <p:nvSpPr>
          <p:cNvPr id="52" name="Google Shape;52;p3"/>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3" name="Google Shape;53;p3"/>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4" name="Google Shape;54;p3"/>
          <p:cNvGrpSpPr/>
          <p:nvPr/>
        </p:nvGrpSpPr>
        <p:grpSpPr>
          <a:xfrm>
            <a:off x="407368" y="-171400"/>
            <a:ext cx="11377264" cy="72000"/>
            <a:chOff x="407368" y="-243408"/>
            <a:chExt cx="11377264" cy="216000"/>
          </a:xfrm>
        </p:grpSpPr>
        <p:cxnSp>
          <p:nvCxnSpPr>
            <p:cNvPr id="55" name="Google Shape;55;p3"/>
            <p:cNvCxnSpPr/>
            <p:nvPr/>
          </p:nvCxnSpPr>
          <p:spPr>
            <a:xfrm>
              <a:off x="4073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56" name="Google Shape;56;p3"/>
            <p:cNvCxnSpPr/>
            <p:nvPr/>
          </p:nvCxnSpPr>
          <p:spPr>
            <a:xfrm>
              <a:off x="40077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57" name="Google Shape;57;p3"/>
            <p:cNvCxnSpPr/>
            <p:nvPr/>
          </p:nvCxnSpPr>
          <p:spPr>
            <a:xfrm>
              <a:off x="42958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58" name="Google Shape;58;p3"/>
            <p:cNvCxnSpPr/>
            <p:nvPr/>
          </p:nvCxnSpPr>
          <p:spPr>
            <a:xfrm>
              <a:off x="5951984"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59" name="Google Shape;59;p3"/>
            <p:cNvCxnSpPr/>
            <p:nvPr/>
          </p:nvCxnSpPr>
          <p:spPr>
            <a:xfrm>
              <a:off x="6240016"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60" name="Google Shape;60;p3"/>
            <p:cNvCxnSpPr/>
            <p:nvPr/>
          </p:nvCxnSpPr>
          <p:spPr>
            <a:xfrm>
              <a:off x="78962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61" name="Google Shape;61;p3"/>
            <p:cNvCxnSpPr/>
            <p:nvPr/>
          </p:nvCxnSpPr>
          <p:spPr>
            <a:xfrm>
              <a:off x="8184232"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62" name="Google Shape;62;p3"/>
            <p:cNvCxnSpPr/>
            <p:nvPr/>
          </p:nvCxnSpPr>
          <p:spPr>
            <a:xfrm>
              <a:off x="11784632" y="-243408"/>
              <a:ext cx="0" cy="216000"/>
            </a:xfrm>
            <a:prstGeom prst="straightConnector1">
              <a:avLst/>
            </a:prstGeom>
            <a:noFill/>
            <a:ln cap="flat" cmpd="sng" w="9525">
              <a:solidFill>
                <a:schemeClr val="dk1"/>
              </a:solidFill>
              <a:prstDash val="solid"/>
              <a:miter lim="800000"/>
              <a:headEnd len="sm" w="sm" type="none"/>
              <a:tailEnd len="sm" w="sm" type="none"/>
            </a:ln>
          </p:spPr>
        </p:cxnSp>
      </p:grpSp>
      <p:grpSp>
        <p:nvGrpSpPr>
          <p:cNvPr id="63" name="Google Shape;63;p3"/>
          <p:cNvGrpSpPr/>
          <p:nvPr/>
        </p:nvGrpSpPr>
        <p:grpSpPr>
          <a:xfrm>
            <a:off x="-168688" y="1628800"/>
            <a:ext cx="72000" cy="4536504"/>
            <a:chOff x="-456728" y="1628800"/>
            <a:chExt cx="216000" cy="4536504"/>
          </a:xfrm>
        </p:grpSpPr>
        <p:cxnSp>
          <p:nvCxnSpPr>
            <p:cNvPr id="64" name="Google Shape;64;p3"/>
            <p:cNvCxnSpPr/>
            <p:nvPr/>
          </p:nvCxnSpPr>
          <p:spPr>
            <a:xfrm>
              <a:off x="-456728" y="1628800"/>
              <a:ext cx="216000" cy="0"/>
            </a:xfrm>
            <a:prstGeom prst="straightConnector1">
              <a:avLst/>
            </a:prstGeom>
            <a:noFill/>
            <a:ln cap="flat" cmpd="sng" w="9525">
              <a:solidFill>
                <a:schemeClr val="dk1"/>
              </a:solidFill>
              <a:prstDash val="solid"/>
              <a:miter lim="800000"/>
              <a:headEnd len="sm" w="sm" type="none"/>
              <a:tailEnd len="sm" w="sm" type="none"/>
            </a:ln>
          </p:spPr>
        </p:cxnSp>
        <p:cxnSp>
          <p:nvCxnSpPr>
            <p:cNvPr id="65" name="Google Shape;65;p3"/>
            <p:cNvCxnSpPr/>
            <p:nvPr/>
          </p:nvCxnSpPr>
          <p:spPr>
            <a:xfrm>
              <a:off x="-456728" y="6165304"/>
              <a:ext cx="216000" cy="0"/>
            </a:xfrm>
            <a:prstGeom prst="straightConnector1">
              <a:avLst/>
            </a:prstGeom>
            <a:noFill/>
            <a:ln cap="flat" cmpd="sng" w="9525">
              <a:solidFill>
                <a:schemeClr val="dk1"/>
              </a:solidFill>
              <a:prstDash val="solid"/>
              <a:miter lim="800000"/>
              <a:headEnd len="sm" w="sm" type="none"/>
              <a:tailEnd len="sm" w="sm"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vider slide" showMasterSp="0">
  <p:cSld name="Divider slide">
    <p:bg>
      <p:bgPr>
        <a:solidFill>
          <a:schemeClr val="lt1"/>
        </a:solidFill>
      </p:bgPr>
    </p:bg>
    <p:spTree>
      <p:nvGrpSpPr>
        <p:cNvPr id="66" name="Shape 66"/>
        <p:cNvGrpSpPr/>
        <p:nvPr/>
      </p:nvGrpSpPr>
      <p:grpSpPr>
        <a:xfrm>
          <a:off x="0" y="0"/>
          <a:ext cx="0" cy="0"/>
          <a:chOff x="0" y="0"/>
          <a:chExt cx="0" cy="0"/>
        </a:xfrm>
      </p:grpSpPr>
      <p:pic>
        <p:nvPicPr>
          <p:cNvPr id="67" name="Google Shape;67;p4"/>
          <p:cNvPicPr preferRelativeResize="0"/>
          <p:nvPr/>
        </p:nvPicPr>
        <p:blipFill rotWithShape="1">
          <a:blip r:embed="rId2">
            <a:alphaModFix/>
          </a:blip>
          <a:srcRect b="0" l="0" r="0" t="0"/>
          <a:stretch/>
        </p:blipFill>
        <p:spPr>
          <a:xfrm>
            <a:off x="254" y="-1"/>
            <a:ext cx="12191492" cy="6858001"/>
          </a:xfrm>
          <a:prstGeom prst="rect">
            <a:avLst/>
          </a:prstGeom>
          <a:noFill/>
          <a:ln>
            <a:noFill/>
          </a:ln>
        </p:spPr>
      </p:pic>
      <p:sp>
        <p:nvSpPr>
          <p:cNvPr id="68" name="Google Shape;68;p4"/>
          <p:cNvSpPr txBox="1"/>
          <p:nvPr>
            <p:ph type="title"/>
          </p:nvPr>
        </p:nvSpPr>
        <p:spPr>
          <a:xfrm>
            <a:off x="4007743" y="1629015"/>
            <a:ext cx="7776269" cy="1944001"/>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4800"/>
              <a:buFont typeface="Arial"/>
              <a:buNone/>
              <a:defRPr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
          <p:cNvSpPr txBox="1"/>
          <p:nvPr>
            <p:ph idx="1" type="body"/>
          </p:nvPr>
        </p:nvSpPr>
        <p:spPr>
          <a:xfrm>
            <a:off x="4007743" y="3789040"/>
            <a:ext cx="7776270" cy="792088"/>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lt1"/>
              </a:buClr>
              <a:buSzPts val="1600"/>
              <a:buNone/>
              <a:defRPr b="0" sz="1600" cap="none">
                <a:solidFill>
                  <a:schemeClr val="lt1"/>
                </a:solidFill>
              </a:defRPr>
            </a:lvl1pPr>
            <a:lvl2pPr indent="-228600" lvl="1" marL="914400" algn="l">
              <a:lnSpc>
                <a:spcPct val="110000"/>
              </a:lnSpc>
              <a:spcBef>
                <a:spcPts val="0"/>
              </a:spcBef>
              <a:spcAft>
                <a:spcPts val="0"/>
              </a:spcAft>
              <a:buClr>
                <a:schemeClr val="lt1"/>
              </a:buClr>
              <a:buSzPts val="1600"/>
              <a:buNone/>
              <a:defRPr b="0" sz="1600">
                <a:solidFill>
                  <a:schemeClr val="lt1"/>
                </a:solidFill>
              </a:defRPr>
            </a:lvl2pPr>
            <a:lvl3pPr indent="-228600" lvl="2" marL="1371600" algn="l">
              <a:lnSpc>
                <a:spcPct val="110000"/>
              </a:lnSpc>
              <a:spcBef>
                <a:spcPts val="0"/>
              </a:spcBef>
              <a:spcAft>
                <a:spcPts val="0"/>
              </a:spcAft>
              <a:buSzPts val="1600"/>
              <a:buNone/>
              <a:defRPr b="0" sz="1600">
                <a:solidFill>
                  <a:schemeClr val="lt1"/>
                </a:solidFill>
              </a:defRPr>
            </a:lvl3pPr>
            <a:lvl4pPr indent="-228600" lvl="3" marL="1828800" algn="l">
              <a:lnSpc>
                <a:spcPct val="110000"/>
              </a:lnSpc>
              <a:spcBef>
                <a:spcPts val="0"/>
              </a:spcBef>
              <a:spcAft>
                <a:spcPts val="0"/>
              </a:spcAft>
              <a:buSzPts val="1600"/>
              <a:buNone/>
              <a:defRPr b="0" sz="1600">
                <a:solidFill>
                  <a:schemeClr val="lt1"/>
                </a:solidFill>
              </a:defRPr>
            </a:lvl4pPr>
            <a:lvl5pPr indent="-228600" lvl="4" marL="2286000" algn="l">
              <a:lnSpc>
                <a:spcPct val="110000"/>
              </a:lnSpc>
              <a:spcBef>
                <a:spcPts val="0"/>
              </a:spcBef>
              <a:spcAft>
                <a:spcPts val="0"/>
              </a:spcAft>
              <a:buSzPts val="1600"/>
              <a:buNone/>
              <a:defRPr b="0" sz="1600">
                <a:solidFill>
                  <a:schemeClr val="lt1"/>
                </a:solidFill>
              </a:defRPr>
            </a:lvl5pPr>
            <a:lvl6pPr indent="-228600" lvl="5" marL="2743200" algn="l">
              <a:lnSpc>
                <a:spcPct val="110000"/>
              </a:lnSpc>
              <a:spcBef>
                <a:spcPts val="0"/>
              </a:spcBef>
              <a:spcAft>
                <a:spcPts val="0"/>
              </a:spcAft>
              <a:buSzPts val="1600"/>
              <a:buNone/>
              <a:defRPr b="0" sz="1600">
                <a:solidFill>
                  <a:schemeClr val="lt1"/>
                </a:solidFill>
              </a:defRPr>
            </a:lvl6pPr>
            <a:lvl7pPr indent="-228600" lvl="6" marL="3200400" algn="l">
              <a:lnSpc>
                <a:spcPct val="110000"/>
              </a:lnSpc>
              <a:spcBef>
                <a:spcPts val="0"/>
              </a:spcBef>
              <a:spcAft>
                <a:spcPts val="0"/>
              </a:spcAft>
              <a:buSzPts val="1600"/>
              <a:buNone/>
              <a:defRPr b="0" sz="1600">
                <a:solidFill>
                  <a:schemeClr val="lt1"/>
                </a:solidFill>
              </a:defRPr>
            </a:lvl7pPr>
            <a:lvl8pPr indent="-228600" lvl="7" marL="3657600" algn="l">
              <a:lnSpc>
                <a:spcPct val="110000"/>
              </a:lnSpc>
              <a:spcBef>
                <a:spcPts val="0"/>
              </a:spcBef>
              <a:spcAft>
                <a:spcPts val="0"/>
              </a:spcAft>
              <a:buSzPts val="1600"/>
              <a:buNone/>
              <a:defRPr b="0" sz="1600">
                <a:solidFill>
                  <a:schemeClr val="lt1"/>
                </a:solidFill>
              </a:defRPr>
            </a:lvl8pPr>
            <a:lvl9pPr indent="-228600" lvl="8" marL="4114800" algn="l">
              <a:lnSpc>
                <a:spcPct val="110000"/>
              </a:lnSpc>
              <a:spcBef>
                <a:spcPts val="0"/>
              </a:spcBef>
              <a:spcAft>
                <a:spcPts val="0"/>
              </a:spcAft>
              <a:buSzPts val="1600"/>
              <a:buNone/>
              <a:defRPr b="0" sz="1600">
                <a:solidFill>
                  <a:schemeClr val="lt1"/>
                </a:solidFill>
              </a:defRPr>
            </a:lvl9pPr>
          </a:lstStyle>
          <a:p/>
        </p:txBody>
      </p:sp>
      <p:sp>
        <p:nvSpPr>
          <p:cNvPr id="70" name="Google Shape;70;p4"/>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1" name="Google Shape;71;p4"/>
          <p:cNvSpPr/>
          <p:nvPr/>
        </p:nvSpPr>
        <p:spPr>
          <a:xfrm rot="2700000">
            <a:off x="1078813" y="2224132"/>
            <a:ext cx="2179144" cy="2179144"/>
          </a:xfrm>
          <a:prstGeom prst="rect">
            <a:avLst/>
          </a:prstGeom>
          <a:noFill/>
          <a:ln cap="flat" cmpd="sng" w="571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72" name="Google Shape;72;p4"/>
          <p:cNvSpPr txBox="1"/>
          <p:nvPr>
            <p:ph idx="2" type="body"/>
          </p:nvPr>
        </p:nvSpPr>
        <p:spPr>
          <a:xfrm>
            <a:off x="1124755" y="2557704"/>
            <a:ext cx="2087260" cy="1512000"/>
          </a:xfrm>
          <a:prstGeom prst="rect">
            <a:avLst/>
          </a:prstGeom>
          <a:noFill/>
          <a:ln>
            <a:noFill/>
          </a:ln>
        </p:spPr>
        <p:txBody>
          <a:bodyPr anchorCtr="0" anchor="t" bIns="0" lIns="0" spcFirstLastPara="1" rIns="0" wrap="square" tIns="0">
            <a:noAutofit/>
          </a:bodyPr>
          <a:lstStyle>
            <a:lvl1pPr indent="-787400" lvl="0" marL="457200" algn="ctr">
              <a:lnSpc>
                <a:spcPct val="110000"/>
              </a:lnSpc>
              <a:spcBef>
                <a:spcPts val="0"/>
              </a:spcBef>
              <a:spcAft>
                <a:spcPts val="0"/>
              </a:spcAft>
              <a:buClr>
                <a:schemeClr val="lt1"/>
              </a:buClr>
              <a:buSzPts val="8800"/>
              <a:buChar char="●"/>
              <a:defRPr sz="8800">
                <a:solidFill>
                  <a:schemeClr val="lt1"/>
                </a:solidFill>
              </a:defRPr>
            </a:lvl1pPr>
            <a:lvl2pPr indent="-787400" lvl="1" marL="914400" algn="ctr">
              <a:lnSpc>
                <a:spcPct val="110000"/>
              </a:lnSpc>
              <a:spcBef>
                <a:spcPts val="0"/>
              </a:spcBef>
              <a:spcAft>
                <a:spcPts val="0"/>
              </a:spcAft>
              <a:buClr>
                <a:schemeClr val="lt1"/>
              </a:buClr>
              <a:buSzPts val="8800"/>
              <a:buChar char="○"/>
              <a:defRPr b="1" sz="8800">
                <a:solidFill>
                  <a:schemeClr val="lt1"/>
                </a:solidFill>
              </a:defRPr>
            </a:lvl2pPr>
            <a:lvl3pPr indent="-787400" lvl="2" marL="1371600" algn="ctr">
              <a:lnSpc>
                <a:spcPct val="110000"/>
              </a:lnSpc>
              <a:spcBef>
                <a:spcPts val="0"/>
              </a:spcBef>
              <a:spcAft>
                <a:spcPts val="0"/>
              </a:spcAft>
              <a:buSzPts val="8800"/>
              <a:buChar char="■"/>
              <a:defRPr b="1" sz="8800">
                <a:solidFill>
                  <a:schemeClr val="lt1"/>
                </a:solidFill>
              </a:defRPr>
            </a:lvl3pPr>
            <a:lvl4pPr indent="-787400" lvl="3" marL="1828800" algn="ctr">
              <a:lnSpc>
                <a:spcPct val="110000"/>
              </a:lnSpc>
              <a:spcBef>
                <a:spcPts val="0"/>
              </a:spcBef>
              <a:spcAft>
                <a:spcPts val="0"/>
              </a:spcAft>
              <a:buSzPts val="8800"/>
              <a:buChar char="●"/>
              <a:defRPr b="1" sz="8800">
                <a:solidFill>
                  <a:schemeClr val="lt1"/>
                </a:solidFill>
              </a:defRPr>
            </a:lvl4pPr>
            <a:lvl5pPr indent="-787400" lvl="4" marL="2286000" algn="ctr">
              <a:lnSpc>
                <a:spcPct val="110000"/>
              </a:lnSpc>
              <a:spcBef>
                <a:spcPts val="0"/>
              </a:spcBef>
              <a:spcAft>
                <a:spcPts val="0"/>
              </a:spcAft>
              <a:buSzPts val="8800"/>
              <a:buChar char="○"/>
              <a:defRPr b="1" sz="8800">
                <a:solidFill>
                  <a:schemeClr val="lt1"/>
                </a:solidFill>
              </a:defRPr>
            </a:lvl5pPr>
            <a:lvl6pPr indent="-787400" lvl="5" marL="2743200" algn="ctr">
              <a:lnSpc>
                <a:spcPct val="110000"/>
              </a:lnSpc>
              <a:spcBef>
                <a:spcPts val="0"/>
              </a:spcBef>
              <a:spcAft>
                <a:spcPts val="0"/>
              </a:spcAft>
              <a:buSzPts val="8800"/>
              <a:buChar char="■"/>
              <a:defRPr b="1" sz="8800">
                <a:solidFill>
                  <a:schemeClr val="lt1"/>
                </a:solidFill>
              </a:defRPr>
            </a:lvl6pPr>
            <a:lvl7pPr indent="-787400" lvl="6" marL="3200400" algn="ctr">
              <a:lnSpc>
                <a:spcPct val="110000"/>
              </a:lnSpc>
              <a:spcBef>
                <a:spcPts val="0"/>
              </a:spcBef>
              <a:spcAft>
                <a:spcPts val="0"/>
              </a:spcAft>
              <a:buSzPts val="8800"/>
              <a:buChar char="●"/>
              <a:defRPr b="1" sz="8800">
                <a:solidFill>
                  <a:schemeClr val="lt1"/>
                </a:solidFill>
              </a:defRPr>
            </a:lvl7pPr>
            <a:lvl8pPr indent="-787400" lvl="7" marL="3657600" algn="ctr">
              <a:lnSpc>
                <a:spcPct val="110000"/>
              </a:lnSpc>
              <a:spcBef>
                <a:spcPts val="0"/>
              </a:spcBef>
              <a:spcAft>
                <a:spcPts val="0"/>
              </a:spcAft>
              <a:buSzPts val="8800"/>
              <a:buChar char="○"/>
              <a:defRPr b="1" sz="8800">
                <a:solidFill>
                  <a:schemeClr val="lt1"/>
                </a:solidFill>
              </a:defRPr>
            </a:lvl8pPr>
            <a:lvl9pPr indent="-787400" lvl="8" marL="4114800" algn="ctr">
              <a:lnSpc>
                <a:spcPct val="110000"/>
              </a:lnSpc>
              <a:spcBef>
                <a:spcPts val="0"/>
              </a:spcBef>
              <a:spcAft>
                <a:spcPts val="0"/>
              </a:spcAft>
              <a:buSzPts val="8800"/>
              <a:buChar char="■"/>
              <a:defRPr b="1" sz="8800">
                <a:solidFill>
                  <a:schemeClr val="lt1"/>
                </a:solidFill>
              </a:defRPr>
            </a:lvl9pPr>
          </a:lstStyle>
          <a:p/>
        </p:txBody>
      </p:sp>
      <p:grpSp>
        <p:nvGrpSpPr>
          <p:cNvPr id="73" name="Google Shape;73;p4"/>
          <p:cNvGrpSpPr/>
          <p:nvPr/>
        </p:nvGrpSpPr>
        <p:grpSpPr>
          <a:xfrm>
            <a:off x="407368" y="-171400"/>
            <a:ext cx="11377264" cy="72000"/>
            <a:chOff x="407368" y="-243408"/>
            <a:chExt cx="11377264" cy="216000"/>
          </a:xfrm>
        </p:grpSpPr>
        <p:cxnSp>
          <p:nvCxnSpPr>
            <p:cNvPr id="74" name="Google Shape;74;p4"/>
            <p:cNvCxnSpPr/>
            <p:nvPr/>
          </p:nvCxnSpPr>
          <p:spPr>
            <a:xfrm>
              <a:off x="4073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75" name="Google Shape;75;p4"/>
            <p:cNvCxnSpPr/>
            <p:nvPr/>
          </p:nvCxnSpPr>
          <p:spPr>
            <a:xfrm>
              <a:off x="40077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76" name="Google Shape;76;p4"/>
            <p:cNvCxnSpPr/>
            <p:nvPr/>
          </p:nvCxnSpPr>
          <p:spPr>
            <a:xfrm>
              <a:off x="42958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77" name="Google Shape;77;p4"/>
            <p:cNvCxnSpPr/>
            <p:nvPr/>
          </p:nvCxnSpPr>
          <p:spPr>
            <a:xfrm>
              <a:off x="5951984"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78" name="Google Shape;78;p4"/>
            <p:cNvCxnSpPr/>
            <p:nvPr/>
          </p:nvCxnSpPr>
          <p:spPr>
            <a:xfrm>
              <a:off x="6240016"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79" name="Google Shape;79;p4"/>
            <p:cNvCxnSpPr/>
            <p:nvPr/>
          </p:nvCxnSpPr>
          <p:spPr>
            <a:xfrm>
              <a:off x="78962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80" name="Google Shape;80;p4"/>
            <p:cNvCxnSpPr/>
            <p:nvPr/>
          </p:nvCxnSpPr>
          <p:spPr>
            <a:xfrm>
              <a:off x="8184232"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81" name="Google Shape;81;p4"/>
            <p:cNvCxnSpPr/>
            <p:nvPr/>
          </p:nvCxnSpPr>
          <p:spPr>
            <a:xfrm>
              <a:off x="11784632" y="-243408"/>
              <a:ext cx="0" cy="216000"/>
            </a:xfrm>
            <a:prstGeom prst="straightConnector1">
              <a:avLst/>
            </a:prstGeom>
            <a:noFill/>
            <a:ln cap="flat" cmpd="sng" w="9525">
              <a:solidFill>
                <a:schemeClr val="dk1"/>
              </a:solidFill>
              <a:prstDash val="solid"/>
              <a:miter lim="800000"/>
              <a:headEnd len="sm" w="sm" type="none"/>
              <a:tailEnd len="sm" w="sm" type="none"/>
            </a:ln>
          </p:spPr>
        </p:cxnSp>
      </p:grpSp>
      <p:grpSp>
        <p:nvGrpSpPr>
          <p:cNvPr id="82" name="Google Shape;82;p4"/>
          <p:cNvGrpSpPr/>
          <p:nvPr/>
        </p:nvGrpSpPr>
        <p:grpSpPr>
          <a:xfrm>
            <a:off x="-168688" y="1628800"/>
            <a:ext cx="72000" cy="4536504"/>
            <a:chOff x="-456728" y="1628800"/>
            <a:chExt cx="216000" cy="4536504"/>
          </a:xfrm>
        </p:grpSpPr>
        <p:cxnSp>
          <p:nvCxnSpPr>
            <p:cNvPr id="83" name="Google Shape;83;p4"/>
            <p:cNvCxnSpPr/>
            <p:nvPr/>
          </p:nvCxnSpPr>
          <p:spPr>
            <a:xfrm>
              <a:off x="-456728" y="1628800"/>
              <a:ext cx="216000" cy="0"/>
            </a:xfrm>
            <a:prstGeom prst="straightConnector1">
              <a:avLst/>
            </a:prstGeom>
            <a:noFill/>
            <a:ln cap="flat" cmpd="sng" w="9525">
              <a:solidFill>
                <a:schemeClr val="dk1"/>
              </a:solidFill>
              <a:prstDash val="solid"/>
              <a:miter lim="800000"/>
              <a:headEnd len="sm" w="sm" type="none"/>
              <a:tailEnd len="sm" w="sm" type="none"/>
            </a:ln>
          </p:spPr>
        </p:cxnSp>
        <p:cxnSp>
          <p:nvCxnSpPr>
            <p:cNvPr id="84" name="Google Shape;84;p4"/>
            <p:cNvCxnSpPr/>
            <p:nvPr/>
          </p:nvCxnSpPr>
          <p:spPr>
            <a:xfrm>
              <a:off x="-456728" y="6165304"/>
              <a:ext cx="216000" cy="0"/>
            </a:xfrm>
            <a:prstGeom prst="straightConnector1">
              <a:avLst/>
            </a:prstGeom>
            <a:noFill/>
            <a:ln cap="flat" cmpd="sng" w="9525">
              <a:solidFill>
                <a:schemeClr val="dk1"/>
              </a:solidFill>
              <a:prstDash val="solid"/>
              <a:miter lim="800000"/>
              <a:headEnd len="sm" w="sm" type="none"/>
              <a:tailEnd len="sm" w="sm"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ly Title">
  <p:cSld name="Only Title">
    <p:spTree>
      <p:nvGrpSpPr>
        <p:cNvPr id="85" name="Shape 85"/>
        <p:cNvGrpSpPr/>
        <p:nvPr/>
      </p:nvGrpSpPr>
      <p:grpSpPr>
        <a:xfrm>
          <a:off x="0" y="0"/>
          <a:ext cx="0" cy="0"/>
          <a:chOff x="0" y="0"/>
          <a:chExt cx="0" cy="0"/>
        </a:xfrm>
      </p:grpSpPr>
      <p:pic>
        <p:nvPicPr>
          <p:cNvPr id="86" name="Google Shape;86;p5"/>
          <p:cNvPicPr preferRelativeResize="0"/>
          <p:nvPr/>
        </p:nvPicPr>
        <p:blipFill rotWithShape="1">
          <a:blip r:embed="rId2">
            <a:alphaModFix/>
          </a:blip>
          <a:srcRect b="0" l="0" r="0" t="0"/>
          <a:stretch/>
        </p:blipFill>
        <p:spPr>
          <a:xfrm>
            <a:off x="10550670" y="5229200"/>
            <a:ext cx="1641329" cy="1628800"/>
          </a:xfrm>
          <a:prstGeom prst="rect">
            <a:avLst/>
          </a:prstGeom>
          <a:noFill/>
          <a:ln>
            <a:noFill/>
          </a:ln>
        </p:spPr>
      </p:pic>
      <p:sp>
        <p:nvSpPr>
          <p:cNvPr id="87" name="Google Shape;87;p5"/>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5"/>
          <p:cNvSpPr txBox="1"/>
          <p:nvPr>
            <p:ph idx="1" type="body"/>
          </p:nvPr>
        </p:nvSpPr>
        <p:spPr>
          <a:xfrm>
            <a:off x="407988" y="980760"/>
            <a:ext cx="11376025"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1pPr>
            <a:lvl2pPr indent="-228600" lvl="1" marL="91440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2pPr>
            <a:lvl3pPr indent="-228600" lvl="2" marL="1371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3pPr>
            <a:lvl4pPr indent="-228600" lvl="3" marL="1828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4pPr>
            <a:lvl5pPr indent="-228600" lvl="4" marL="22860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5pPr>
            <a:lvl6pPr indent="-228600" lvl="5" marL="27432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6pPr>
            <a:lvl7pPr indent="-228600" lvl="6" marL="32004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7pPr>
            <a:lvl8pPr indent="-228600" lvl="7" marL="3657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8pPr>
            <a:lvl9pPr indent="-228600" lvl="8" marL="4114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9pPr>
          </a:lstStyle>
          <a:p/>
        </p:txBody>
      </p:sp>
      <p:sp>
        <p:nvSpPr>
          <p:cNvPr id="89" name="Google Shape;89;p5"/>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90" name="Shape 90"/>
        <p:cNvGrpSpPr/>
        <p:nvPr/>
      </p:nvGrpSpPr>
      <p:grpSpPr>
        <a:xfrm>
          <a:off x="0" y="0"/>
          <a:ext cx="0" cy="0"/>
          <a:chOff x="0" y="0"/>
          <a:chExt cx="0" cy="0"/>
        </a:xfrm>
      </p:grpSpPr>
      <p:sp>
        <p:nvSpPr>
          <p:cNvPr id="91" name="Google Shape;91;p6"/>
          <p:cNvSpPr txBox="1"/>
          <p:nvPr>
            <p:ph idx="1" type="body"/>
          </p:nvPr>
        </p:nvSpPr>
        <p:spPr>
          <a:xfrm>
            <a:off x="407987" y="980760"/>
            <a:ext cx="9432000"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1pPr>
            <a:lvl2pPr indent="-228600" lvl="1" marL="91440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2pPr>
            <a:lvl3pPr indent="-228600" lvl="2" marL="1371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3pPr>
            <a:lvl4pPr indent="-228600" lvl="3" marL="1828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4pPr>
            <a:lvl5pPr indent="-228600" lvl="4" marL="22860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5pPr>
            <a:lvl6pPr indent="-228600" lvl="5" marL="27432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6pPr>
            <a:lvl7pPr indent="-228600" lvl="6" marL="32004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7pPr>
            <a:lvl8pPr indent="-228600" lvl="7" marL="3657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8pPr>
            <a:lvl9pPr indent="-228600" lvl="8" marL="4114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9pPr>
          </a:lstStyle>
          <a:p/>
        </p:txBody>
      </p:sp>
      <p:pic>
        <p:nvPicPr>
          <p:cNvPr id="92" name="Google Shape;92;p6"/>
          <p:cNvPicPr preferRelativeResize="0"/>
          <p:nvPr/>
        </p:nvPicPr>
        <p:blipFill rotWithShape="1">
          <a:blip r:embed="rId2">
            <a:alphaModFix/>
          </a:blip>
          <a:srcRect b="0" l="0" r="0" t="0"/>
          <a:stretch/>
        </p:blipFill>
        <p:spPr>
          <a:xfrm>
            <a:off x="10550670" y="5229200"/>
            <a:ext cx="1641329" cy="1628800"/>
          </a:xfrm>
          <a:prstGeom prst="rect">
            <a:avLst/>
          </a:prstGeom>
          <a:noFill/>
          <a:ln>
            <a:noFill/>
          </a:ln>
        </p:spPr>
      </p:pic>
      <p:sp>
        <p:nvSpPr>
          <p:cNvPr id="93" name="Google Shape;93;p6"/>
          <p:cNvSpPr txBox="1"/>
          <p:nvPr>
            <p:ph idx="2" type="body"/>
          </p:nvPr>
        </p:nvSpPr>
        <p:spPr>
          <a:xfrm>
            <a:off x="407368" y="1628800"/>
            <a:ext cx="11376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94" name="Google Shape;94;p6"/>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95" name="Google Shape;95;p6"/>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margin" showMasterSp="0">
  <p:cSld name="Content with margin">
    <p:spTree>
      <p:nvGrpSpPr>
        <p:cNvPr id="96" name="Shape 96"/>
        <p:cNvGrpSpPr/>
        <p:nvPr/>
      </p:nvGrpSpPr>
      <p:grpSpPr>
        <a:xfrm>
          <a:off x="0" y="0"/>
          <a:ext cx="0" cy="0"/>
          <a:chOff x="0" y="0"/>
          <a:chExt cx="0" cy="0"/>
        </a:xfrm>
      </p:grpSpPr>
      <p:sp>
        <p:nvSpPr>
          <p:cNvPr id="97" name="Google Shape;97;p7"/>
          <p:cNvSpPr/>
          <p:nvPr/>
        </p:nvSpPr>
        <p:spPr>
          <a:xfrm>
            <a:off x="8035936" y="-1"/>
            <a:ext cx="4156064" cy="6858000"/>
          </a:xfrm>
          <a:custGeom>
            <a:rect b="b" l="l" r="r" t="t"/>
            <a:pathLst>
              <a:path extrusionOk="0" h="6858000" w="4156064">
                <a:moveTo>
                  <a:pt x="0" y="0"/>
                </a:moveTo>
                <a:lnTo>
                  <a:pt x="4156064" y="0"/>
                </a:lnTo>
                <a:lnTo>
                  <a:pt x="4156064" y="6858000"/>
                </a:lnTo>
                <a:lnTo>
                  <a:pt x="537319" y="6857999"/>
                </a:lnTo>
                <a:close/>
              </a:path>
            </a:pathLst>
          </a:custGeom>
          <a:solidFill>
            <a:srgbClr val="EBEBEB"/>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98" name="Google Shape;98;p7"/>
          <p:cNvSpPr txBox="1"/>
          <p:nvPr>
            <p:ph idx="1" type="body"/>
          </p:nvPr>
        </p:nvSpPr>
        <p:spPr>
          <a:xfrm>
            <a:off x="407368" y="1628800"/>
            <a:ext cx="7488857"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99" name="Google Shape;99;p7"/>
          <p:cNvSpPr txBox="1"/>
          <p:nvPr>
            <p:ph idx="2" type="body"/>
          </p:nvPr>
        </p:nvSpPr>
        <p:spPr>
          <a:xfrm>
            <a:off x="407988" y="980760"/>
            <a:ext cx="9432000"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1pPr>
            <a:lvl2pPr indent="-228600" lvl="1" marL="914400" algn="l">
              <a:lnSpc>
                <a:spcPct val="100000"/>
              </a:lnSpc>
              <a:spcBef>
                <a:spcPts val="0"/>
              </a:spcBef>
              <a:spcAft>
                <a:spcPts val="0"/>
              </a:spcAft>
              <a:buClr>
                <a:schemeClr val="accent3"/>
              </a:buClr>
              <a:buSzPts val="2000"/>
              <a:buFont typeface="Arial"/>
              <a:buNone/>
              <a:defRPr b="1" sz="2000" cap="none">
                <a:solidFill>
                  <a:schemeClr val="accent3"/>
                </a:solidFill>
              </a:defRPr>
            </a:lvl2pPr>
            <a:lvl3pPr indent="-228600" lvl="2" marL="1371600" algn="l">
              <a:lnSpc>
                <a:spcPct val="100000"/>
              </a:lnSpc>
              <a:spcBef>
                <a:spcPts val="0"/>
              </a:spcBef>
              <a:spcAft>
                <a:spcPts val="0"/>
              </a:spcAft>
              <a:buSzPts val="2000"/>
              <a:buNone/>
              <a:defRPr b="1" sz="2000" cap="none">
                <a:solidFill>
                  <a:schemeClr val="accent3"/>
                </a:solidFill>
              </a:defRPr>
            </a:lvl3pPr>
            <a:lvl4pPr indent="-228600" lvl="3" marL="1828800" algn="l">
              <a:lnSpc>
                <a:spcPct val="100000"/>
              </a:lnSpc>
              <a:spcBef>
                <a:spcPts val="0"/>
              </a:spcBef>
              <a:spcAft>
                <a:spcPts val="0"/>
              </a:spcAft>
              <a:buSzPts val="2000"/>
              <a:buNone/>
              <a:defRPr b="1" sz="2000" cap="none">
                <a:solidFill>
                  <a:schemeClr val="accent3"/>
                </a:solidFill>
              </a:defRPr>
            </a:lvl4pPr>
            <a:lvl5pPr indent="-228600" lvl="4" marL="2286000" algn="l">
              <a:lnSpc>
                <a:spcPct val="100000"/>
              </a:lnSpc>
              <a:spcBef>
                <a:spcPts val="0"/>
              </a:spcBef>
              <a:spcAft>
                <a:spcPts val="0"/>
              </a:spcAft>
              <a:buSzPts val="2000"/>
              <a:buNone/>
              <a:defRPr b="1" sz="2000" cap="none">
                <a:solidFill>
                  <a:schemeClr val="accent3"/>
                </a:solidFill>
              </a:defRPr>
            </a:lvl5pPr>
            <a:lvl6pPr indent="-228600" lvl="5" marL="2743200" algn="l">
              <a:lnSpc>
                <a:spcPct val="100000"/>
              </a:lnSpc>
              <a:spcBef>
                <a:spcPts val="0"/>
              </a:spcBef>
              <a:spcAft>
                <a:spcPts val="0"/>
              </a:spcAft>
              <a:buSzPts val="2000"/>
              <a:buNone/>
              <a:defRPr b="1" sz="2000" cap="none">
                <a:solidFill>
                  <a:schemeClr val="accent3"/>
                </a:solidFill>
              </a:defRPr>
            </a:lvl6pPr>
            <a:lvl7pPr indent="-228600" lvl="6" marL="3200400" algn="l">
              <a:lnSpc>
                <a:spcPct val="100000"/>
              </a:lnSpc>
              <a:spcBef>
                <a:spcPts val="0"/>
              </a:spcBef>
              <a:spcAft>
                <a:spcPts val="0"/>
              </a:spcAft>
              <a:buSzPts val="2000"/>
              <a:buNone/>
              <a:defRPr b="1" sz="2000" cap="none">
                <a:solidFill>
                  <a:schemeClr val="accent3"/>
                </a:solidFill>
              </a:defRPr>
            </a:lvl7pPr>
            <a:lvl8pPr indent="-228600" lvl="7" marL="3657600" algn="l">
              <a:lnSpc>
                <a:spcPct val="100000"/>
              </a:lnSpc>
              <a:spcBef>
                <a:spcPts val="0"/>
              </a:spcBef>
              <a:spcAft>
                <a:spcPts val="0"/>
              </a:spcAft>
              <a:buSzPts val="2000"/>
              <a:buNone/>
              <a:defRPr b="1" sz="2000" cap="none">
                <a:solidFill>
                  <a:schemeClr val="accent3"/>
                </a:solidFill>
              </a:defRPr>
            </a:lvl8pPr>
            <a:lvl9pPr indent="-228600" lvl="8" marL="4114800" algn="l">
              <a:lnSpc>
                <a:spcPct val="100000"/>
              </a:lnSpc>
              <a:spcBef>
                <a:spcPts val="0"/>
              </a:spcBef>
              <a:spcAft>
                <a:spcPts val="0"/>
              </a:spcAft>
              <a:buSzPts val="2000"/>
              <a:buNone/>
              <a:defRPr b="1" sz="2000" cap="none">
                <a:solidFill>
                  <a:schemeClr val="accent3"/>
                </a:solidFill>
              </a:defRPr>
            </a:lvl9pPr>
          </a:lstStyle>
          <a:p/>
        </p:txBody>
      </p:sp>
      <p:sp>
        <p:nvSpPr>
          <p:cNvPr id="100" name="Google Shape;100;p7"/>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7"/>
          <p:cNvSpPr txBox="1"/>
          <p:nvPr>
            <p:ph idx="3" type="body"/>
          </p:nvPr>
        </p:nvSpPr>
        <p:spPr>
          <a:xfrm>
            <a:off x="8616632" y="1628800"/>
            <a:ext cx="3168000" cy="4536000"/>
          </a:xfrm>
          <a:prstGeom prst="rect">
            <a:avLst/>
          </a:prstGeom>
          <a:noFill/>
          <a:ln>
            <a:noFill/>
          </a:ln>
        </p:spPr>
        <p:txBody>
          <a:bodyPr anchorCtr="0" anchor="t" bIns="46800" lIns="90000" spcFirstLastPara="1" rIns="90000" wrap="square" tIns="46800">
            <a:noAutofit/>
          </a:bodyPr>
          <a:lstStyle>
            <a:lvl1pPr indent="-330200" lvl="0" marL="457200" algn="l">
              <a:lnSpc>
                <a:spcPct val="110000"/>
              </a:lnSpc>
              <a:spcBef>
                <a:spcPts val="1800"/>
              </a:spcBef>
              <a:spcAft>
                <a:spcPts val="0"/>
              </a:spcAft>
              <a:buClr>
                <a:schemeClr val="accent1"/>
              </a:buClr>
              <a:buSzPts val="1600"/>
              <a:buChar char="●"/>
              <a:defRPr sz="1600" cap="none">
                <a:solidFill>
                  <a:schemeClr val="accent1"/>
                </a:solidFill>
              </a:defRPr>
            </a:lvl1pPr>
            <a:lvl2pPr indent="-317500" lvl="1" marL="914400" algn="l">
              <a:lnSpc>
                <a:spcPct val="110000"/>
              </a:lnSpc>
              <a:spcBef>
                <a:spcPts val="600"/>
              </a:spcBef>
              <a:spcAft>
                <a:spcPts val="0"/>
              </a:spcAft>
              <a:buClr>
                <a:schemeClr val="accent1"/>
              </a:buClr>
              <a:buSzPts val="1400"/>
              <a:buChar char="●"/>
              <a:defRPr sz="1400">
                <a:solidFill>
                  <a:schemeClr val="accent1"/>
                </a:solidFill>
              </a:defRPr>
            </a:lvl2pPr>
            <a:lvl3pPr indent="-317500" lvl="2" marL="1371600" algn="l">
              <a:lnSpc>
                <a:spcPct val="110000"/>
              </a:lnSpc>
              <a:spcBef>
                <a:spcPts val="600"/>
              </a:spcBef>
              <a:spcAft>
                <a:spcPts val="0"/>
              </a:spcAft>
              <a:buSzPts val="1400"/>
              <a:buChar char="●"/>
              <a:defRPr sz="1400">
                <a:solidFill>
                  <a:schemeClr val="accent1"/>
                </a:solidFill>
              </a:defRPr>
            </a:lvl3pPr>
            <a:lvl4pPr indent="-317500" lvl="3" marL="1828800" algn="l">
              <a:lnSpc>
                <a:spcPct val="110000"/>
              </a:lnSpc>
              <a:spcBef>
                <a:spcPts val="200"/>
              </a:spcBef>
              <a:spcAft>
                <a:spcPts val="0"/>
              </a:spcAft>
              <a:buSzPts val="1400"/>
              <a:buChar char="●"/>
              <a:defRPr sz="1400">
                <a:solidFill>
                  <a:schemeClr val="accent1"/>
                </a:solidFill>
              </a:defRPr>
            </a:lvl4pPr>
            <a:lvl5pPr indent="-317500" lvl="4" marL="2286000" algn="l">
              <a:lnSpc>
                <a:spcPct val="110000"/>
              </a:lnSpc>
              <a:spcBef>
                <a:spcPts val="200"/>
              </a:spcBef>
              <a:spcAft>
                <a:spcPts val="0"/>
              </a:spcAft>
              <a:buSzPts val="1400"/>
              <a:buChar char="●"/>
              <a:defRPr sz="1400">
                <a:solidFill>
                  <a:schemeClr val="accent1"/>
                </a:solidFill>
              </a:defRPr>
            </a:lvl5pPr>
            <a:lvl6pPr indent="-317500" lvl="5" marL="2743200" algn="l">
              <a:lnSpc>
                <a:spcPct val="110000"/>
              </a:lnSpc>
              <a:spcBef>
                <a:spcPts val="200"/>
              </a:spcBef>
              <a:spcAft>
                <a:spcPts val="0"/>
              </a:spcAft>
              <a:buSzPts val="1400"/>
              <a:buChar char="●"/>
              <a:defRPr sz="1400">
                <a:solidFill>
                  <a:schemeClr val="accent1"/>
                </a:solidFill>
              </a:defRPr>
            </a:lvl6pPr>
            <a:lvl7pPr indent="-317500" lvl="6" marL="3200400" algn="l">
              <a:lnSpc>
                <a:spcPct val="110000"/>
              </a:lnSpc>
              <a:spcBef>
                <a:spcPts val="200"/>
              </a:spcBef>
              <a:spcAft>
                <a:spcPts val="0"/>
              </a:spcAft>
              <a:buSzPts val="1400"/>
              <a:buChar char="●"/>
              <a:defRPr sz="1400">
                <a:solidFill>
                  <a:schemeClr val="accent1"/>
                </a:solidFill>
              </a:defRPr>
            </a:lvl7pPr>
            <a:lvl8pPr indent="-317500" lvl="7" marL="3657600" algn="l">
              <a:lnSpc>
                <a:spcPct val="110000"/>
              </a:lnSpc>
              <a:spcBef>
                <a:spcPts val="200"/>
              </a:spcBef>
              <a:spcAft>
                <a:spcPts val="0"/>
              </a:spcAft>
              <a:buSzPts val="1400"/>
              <a:buChar char="●"/>
              <a:defRPr sz="1400"/>
            </a:lvl8pPr>
            <a:lvl9pPr indent="-317500" lvl="8" marL="4114800" algn="l">
              <a:lnSpc>
                <a:spcPct val="110000"/>
              </a:lnSpc>
              <a:spcBef>
                <a:spcPts val="200"/>
              </a:spcBef>
              <a:spcAft>
                <a:spcPts val="200"/>
              </a:spcAft>
              <a:buSzPts val="1400"/>
              <a:buChar char="●"/>
              <a:defRPr sz="1400">
                <a:solidFill>
                  <a:schemeClr val="accent1"/>
                </a:solidFill>
              </a:defRPr>
            </a:lvl9pPr>
          </a:lstStyle>
          <a:p/>
        </p:txBody>
      </p:sp>
      <p:sp>
        <p:nvSpPr>
          <p:cNvPr id="102" name="Google Shape;102;p7"/>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grpSp>
        <p:nvGrpSpPr>
          <p:cNvPr id="103" name="Google Shape;103;p7"/>
          <p:cNvGrpSpPr/>
          <p:nvPr/>
        </p:nvGrpSpPr>
        <p:grpSpPr>
          <a:xfrm>
            <a:off x="407368" y="-171400"/>
            <a:ext cx="11377264" cy="72000"/>
            <a:chOff x="407368" y="-243408"/>
            <a:chExt cx="11377264" cy="216000"/>
          </a:xfrm>
        </p:grpSpPr>
        <p:cxnSp>
          <p:nvCxnSpPr>
            <p:cNvPr id="104" name="Google Shape;104;p7"/>
            <p:cNvCxnSpPr/>
            <p:nvPr/>
          </p:nvCxnSpPr>
          <p:spPr>
            <a:xfrm>
              <a:off x="4073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05" name="Google Shape;105;p7"/>
            <p:cNvCxnSpPr/>
            <p:nvPr/>
          </p:nvCxnSpPr>
          <p:spPr>
            <a:xfrm>
              <a:off x="40077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06" name="Google Shape;106;p7"/>
            <p:cNvCxnSpPr/>
            <p:nvPr/>
          </p:nvCxnSpPr>
          <p:spPr>
            <a:xfrm>
              <a:off x="42958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07" name="Google Shape;107;p7"/>
            <p:cNvCxnSpPr/>
            <p:nvPr/>
          </p:nvCxnSpPr>
          <p:spPr>
            <a:xfrm>
              <a:off x="5951984"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08" name="Google Shape;108;p7"/>
            <p:cNvCxnSpPr/>
            <p:nvPr/>
          </p:nvCxnSpPr>
          <p:spPr>
            <a:xfrm>
              <a:off x="6240016"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09" name="Google Shape;109;p7"/>
            <p:cNvCxnSpPr/>
            <p:nvPr/>
          </p:nvCxnSpPr>
          <p:spPr>
            <a:xfrm>
              <a:off x="78962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10" name="Google Shape;110;p7"/>
            <p:cNvCxnSpPr/>
            <p:nvPr/>
          </p:nvCxnSpPr>
          <p:spPr>
            <a:xfrm>
              <a:off x="8184232"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11" name="Google Shape;111;p7"/>
            <p:cNvCxnSpPr/>
            <p:nvPr/>
          </p:nvCxnSpPr>
          <p:spPr>
            <a:xfrm>
              <a:off x="11784632" y="-243408"/>
              <a:ext cx="0" cy="216000"/>
            </a:xfrm>
            <a:prstGeom prst="straightConnector1">
              <a:avLst/>
            </a:prstGeom>
            <a:noFill/>
            <a:ln cap="flat" cmpd="sng" w="9525">
              <a:solidFill>
                <a:schemeClr val="dk1"/>
              </a:solidFill>
              <a:prstDash val="solid"/>
              <a:miter lim="800000"/>
              <a:headEnd len="sm" w="sm" type="none"/>
              <a:tailEnd len="sm" w="sm" type="none"/>
            </a:ln>
          </p:spPr>
        </p:cxnSp>
      </p:grpSp>
      <p:grpSp>
        <p:nvGrpSpPr>
          <p:cNvPr id="112" name="Google Shape;112;p7"/>
          <p:cNvGrpSpPr/>
          <p:nvPr/>
        </p:nvGrpSpPr>
        <p:grpSpPr>
          <a:xfrm>
            <a:off x="-168688" y="1628800"/>
            <a:ext cx="72000" cy="4536504"/>
            <a:chOff x="-456728" y="1628800"/>
            <a:chExt cx="216000" cy="4536504"/>
          </a:xfrm>
        </p:grpSpPr>
        <p:cxnSp>
          <p:nvCxnSpPr>
            <p:cNvPr id="113" name="Google Shape;113;p7"/>
            <p:cNvCxnSpPr/>
            <p:nvPr/>
          </p:nvCxnSpPr>
          <p:spPr>
            <a:xfrm>
              <a:off x="-456728" y="1628800"/>
              <a:ext cx="216000" cy="0"/>
            </a:xfrm>
            <a:prstGeom prst="straightConnector1">
              <a:avLst/>
            </a:prstGeom>
            <a:noFill/>
            <a:ln cap="flat" cmpd="sng" w="9525">
              <a:solidFill>
                <a:schemeClr val="dk1"/>
              </a:solidFill>
              <a:prstDash val="solid"/>
              <a:miter lim="800000"/>
              <a:headEnd len="sm" w="sm" type="none"/>
              <a:tailEnd len="sm" w="sm" type="none"/>
            </a:ln>
          </p:spPr>
        </p:cxnSp>
        <p:cxnSp>
          <p:nvCxnSpPr>
            <p:cNvPr id="114" name="Google Shape;114;p7"/>
            <p:cNvCxnSpPr/>
            <p:nvPr/>
          </p:nvCxnSpPr>
          <p:spPr>
            <a:xfrm>
              <a:off x="-456728" y="6165304"/>
              <a:ext cx="2160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115" name="Google Shape;115;p7"/>
          <p:cNvGrpSpPr/>
          <p:nvPr/>
        </p:nvGrpSpPr>
        <p:grpSpPr>
          <a:xfrm>
            <a:off x="407328" y="6258392"/>
            <a:ext cx="738743" cy="288024"/>
            <a:chOff x="7488344" y="1700213"/>
            <a:chExt cx="4226219" cy="1647734"/>
          </a:xfrm>
        </p:grpSpPr>
        <p:sp>
          <p:nvSpPr>
            <p:cNvPr id="116" name="Google Shape;116;p7"/>
            <p:cNvSpPr/>
            <p:nvPr/>
          </p:nvSpPr>
          <p:spPr>
            <a:xfrm>
              <a:off x="7488344" y="1700213"/>
              <a:ext cx="1121728" cy="1647095"/>
            </a:xfrm>
            <a:custGeom>
              <a:rect b="b" l="l" r="r" t="t"/>
              <a:pathLst>
                <a:path extrusionOk="0" h="1647095" w="1121728">
                  <a:moveTo>
                    <a:pt x="563420" y="872250"/>
                  </a:moveTo>
                  <a:cubicBezTo>
                    <a:pt x="392846" y="872250"/>
                    <a:pt x="254558" y="733994"/>
                    <a:pt x="254519" y="563420"/>
                  </a:cubicBezTo>
                  <a:lnTo>
                    <a:pt x="254519" y="563420"/>
                  </a:lnTo>
                  <a:cubicBezTo>
                    <a:pt x="254480" y="392819"/>
                    <a:pt x="392748" y="254487"/>
                    <a:pt x="563349" y="254448"/>
                  </a:cubicBezTo>
                  <a:cubicBezTo>
                    <a:pt x="733951" y="254409"/>
                    <a:pt x="872282" y="392677"/>
                    <a:pt x="872321" y="563278"/>
                  </a:cubicBezTo>
                  <a:cubicBezTo>
                    <a:pt x="872361" y="733880"/>
                    <a:pt x="734093" y="872211"/>
                    <a:pt x="563491" y="872250"/>
                  </a:cubicBezTo>
                  <a:cubicBezTo>
                    <a:pt x="563467" y="872250"/>
                    <a:pt x="563444" y="872250"/>
                    <a:pt x="563420" y="872250"/>
                  </a:cubicBezTo>
                  <a:moveTo>
                    <a:pt x="563420" y="0"/>
                  </a:moveTo>
                  <a:cubicBezTo>
                    <a:pt x="252252" y="0"/>
                    <a:pt x="0" y="252252"/>
                    <a:pt x="0" y="563420"/>
                  </a:cubicBezTo>
                  <a:lnTo>
                    <a:pt x="0" y="563420"/>
                  </a:lnTo>
                  <a:lnTo>
                    <a:pt x="0" y="1647734"/>
                  </a:lnTo>
                  <a:lnTo>
                    <a:pt x="254519" y="1647734"/>
                  </a:lnTo>
                  <a:lnTo>
                    <a:pt x="254519" y="1034475"/>
                  </a:lnTo>
                  <a:cubicBezTo>
                    <a:pt x="514714" y="1205061"/>
                    <a:pt x="863932" y="1132418"/>
                    <a:pt x="1034518" y="872222"/>
                  </a:cubicBezTo>
                  <a:cubicBezTo>
                    <a:pt x="1205104" y="612026"/>
                    <a:pt x="1132461" y="262809"/>
                    <a:pt x="872265" y="92223"/>
                  </a:cubicBezTo>
                  <a:cubicBezTo>
                    <a:pt x="780496" y="32059"/>
                    <a:pt x="673153" y="6"/>
                    <a:pt x="563420" y="0"/>
                  </a:cubicBezTo>
                </a:path>
              </a:pathLst>
            </a:custGeom>
            <a:solidFill>
              <a:srgbClr val="03CCEA"/>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17" name="Google Shape;117;p7"/>
            <p:cNvSpPr/>
            <p:nvPr/>
          </p:nvSpPr>
          <p:spPr>
            <a:xfrm>
              <a:off x="8722741" y="1700213"/>
              <a:ext cx="2991822" cy="1647734"/>
            </a:xfrm>
            <a:custGeom>
              <a:rect b="b" l="l" r="r" t="t"/>
              <a:pathLst>
                <a:path extrusionOk="0" h="1647734" w="2991822">
                  <a:moveTo>
                    <a:pt x="2428260" y="254448"/>
                  </a:moveTo>
                  <a:cubicBezTo>
                    <a:pt x="2257658" y="254487"/>
                    <a:pt x="2119390" y="392819"/>
                    <a:pt x="2119429" y="563420"/>
                  </a:cubicBezTo>
                  <a:cubicBezTo>
                    <a:pt x="2119468" y="734022"/>
                    <a:pt x="2257800" y="872290"/>
                    <a:pt x="2428402" y="872250"/>
                  </a:cubicBezTo>
                  <a:cubicBezTo>
                    <a:pt x="2598965" y="872250"/>
                    <a:pt x="2737233" y="733982"/>
                    <a:pt x="2737233" y="563420"/>
                  </a:cubicBezTo>
                  <a:cubicBezTo>
                    <a:pt x="2737233" y="563373"/>
                    <a:pt x="2737233" y="563325"/>
                    <a:pt x="2737233" y="563278"/>
                  </a:cubicBezTo>
                  <a:cubicBezTo>
                    <a:pt x="2737193" y="392677"/>
                    <a:pt x="2598862" y="254409"/>
                    <a:pt x="2428260" y="254448"/>
                  </a:cubicBezTo>
                  <a:close/>
                  <a:moveTo>
                    <a:pt x="563208" y="254448"/>
                  </a:moveTo>
                  <a:cubicBezTo>
                    <a:pt x="392606" y="254487"/>
                    <a:pt x="254338" y="392819"/>
                    <a:pt x="254377" y="563420"/>
                  </a:cubicBezTo>
                  <a:cubicBezTo>
                    <a:pt x="254416" y="734022"/>
                    <a:pt x="392748" y="872290"/>
                    <a:pt x="563350" y="872250"/>
                  </a:cubicBezTo>
                  <a:cubicBezTo>
                    <a:pt x="733912" y="872250"/>
                    <a:pt x="872181" y="733982"/>
                    <a:pt x="872181" y="563420"/>
                  </a:cubicBezTo>
                  <a:cubicBezTo>
                    <a:pt x="872181" y="563373"/>
                    <a:pt x="872181" y="563325"/>
                    <a:pt x="872181" y="563278"/>
                  </a:cubicBezTo>
                  <a:cubicBezTo>
                    <a:pt x="872141" y="392677"/>
                    <a:pt x="733810" y="254409"/>
                    <a:pt x="563208" y="254448"/>
                  </a:cubicBezTo>
                  <a:close/>
                  <a:moveTo>
                    <a:pt x="2428402" y="0"/>
                  </a:moveTo>
                  <a:cubicBezTo>
                    <a:pt x="2428448" y="0"/>
                    <a:pt x="2428496" y="0"/>
                    <a:pt x="2428544" y="0"/>
                  </a:cubicBezTo>
                  <a:cubicBezTo>
                    <a:pt x="2739673" y="39"/>
                    <a:pt x="2991861" y="252291"/>
                    <a:pt x="2991822" y="563420"/>
                  </a:cubicBezTo>
                  <a:cubicBezTo>
                    <a:pt x="2991822" y="874588"/>
                    <a:pt x="2739571" y="1126840"/>
                    <a:pt x="2428402" y="1126840"/>
                  </a:cubicBezTo>
                  <a:cubicBezTo>
                    <a:pt x="2117233" y="1126840"/>
                    <a:pt x="1864981" y="874588"/>
                    <a:pt x="1864981" y="563420"/>
                  </a:cubicBezTo>
                  <a:cubicBezTo>
                    <a:pt x="1864981" y="252252"/>
                    <a:pt x="2117233" y="0"/>
                    <a:pt x="2428402" y="0"/>
                  </a:cubicBezTo>
                  <a:close/>
                  <a:moveTo>
                    <a:pt x="1811308" y="0"/>
                  </a:moveTo>
                  <a:lnTo>
                    <a:pt x="1811805" y="0"/>
                  </a:lnTo>
                  <a:lnTo>
                    <a:pt x="1811805" y="254519"/>
                  </a:lnTo>
                  <a:lnTo>
                    <a:pt x="1811308" y="254519"/>
                  </a:lnTo>
                  <a:cubicBezTo>
                    <a:pt x="1641547" y="254515"/>
                    <a:pt x="1503610" y="391533"/>
                    <a:pt x="1502478" y="561290"/>
                  </a:cubicBezTo>
                  <a:lnTo>
                    <a:pt x="1502478" y="1126840"/>
                  </a:lnTo>
                  <a:lnTo>
                    <a:pt x="1247959" y="1126840"/>
                  </a:lnTo>
                  <a:lnTo>
                    <a:pt x="1247959" y="561290"/>
                  </a:lnTo>
                  <a:cubicBezTo>
                    <a:pt x="1249093" y="250965"/>
                    <a:pt x="1500981" y="-2"/>
                    <a:pt x="1811308" y="0"/>
                  </a:cubicBezTo>
                  <a:close/>
                  <a:moveTo>
                    <a:pt x="563350" y="0"/>
                  </a:moveTo>
                  <a:cubicBezTo>
                    <a:pt x="673107" y="-8"/>
                    <a:pt x="780476" y="32046"/>
                    <a:pt x="872266" y="92223"/>
                  </a:cubicBezTo>
                  <a:cubicBezTo>
                    <a:pt x="1132462" y="262809"/>
                    <a:pt x="1205105" y="612026"/>
                    <a:pt x="1034519" y="872222"/>
                  </a:cubicBezTo>
                  <a:cubicBezTo>
                    <a:pt x="863933" y="1132418"/>
                    <a:pt x="514715" y="1205061"/>
                    <a:pt x="254519" y="1034475"/>
                  </a:cubicBezTo>
                  <a:lnTo>
                    <a:pt x="254519" y="1647734"/>
                  </a:lnTo>
                  <a:lnTo>
                    <a:pt x="0" y="1647734"/>
                  </a:lnTo>
                  <a:lnTo>
                    <a:pt x="0" y="563420"/>
                  </a:lnTo>
                  <a:cubicBezTo>
                    <a:pt x="0" y="563396"/>
                    <a:pt x="0" y="563373"/>
                    <a:pt x="0" y="563349"/>
                  </a:cubicBezTo>
                  <a:cubicBezTo>
                    <a:pt x="0" y="252220"/>
                    <a:pt x="252220" y="0"/>
                    <a:pt x="563350" y="0"/>
                  </a:cubicBezTo>
                  <a:close/>
                </a:path>
              </a:pathLst>
            </a:custGeom>
            <a:solidFill>
              <a:srgbClr val="004D6B"/>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s">
  <p:cSld name="Two contents">
    <p:spTree>
      <p:nvGrpSpPr>
        <p:cNvPr id="118" name="Shape 118"/>
        <p:cNvGrpSpPr/>
        <p:nvPr/>
      </p:nvGrpSpPr>
      <p:grpSpPr>
        <a:xfrm>
          <a:off x="0" y="0"/>
          <a:ext cx="0" cy="0"/>
          <a:chOff x="0" y="0"/>
          <a:chExt cx="0" cy="0"/>
        </a:xfrm>
      </p:grpSpPr>
      <p:pic>
        <p:nvPicPr>
          <p:cNvPr id="119" name="Google Shape;119;p8"/>
          <p:cNvPicPr preferRelativeResize="0"/>
          <p:nvPr/>
        </p:nvPicPr>
        <p:blipFill rotWithShape="1">
          <a:blip r:embed="rId2">
            <a:alphaModFix/>
          </a:blip>
          <a:srcRect b="0" l="0" r="0" t="0"/>
          <a:stretch/>
        </p:blipFill>
        <p:spPr>
          <a:xfrm>
            <a:off x="10550670" y="5229200"/>
            <a:ext cx="1641329" cy="1628800"/>
          </a:xfrm>
          <a:prstGeom prst="rect">
            <a:avLst/>
          </a:prstGeom>
          <a:noFill/>
          <a:ln>
            <a:noFill/>
          </a:ln>
        </p:spPr>
      </p:pic>
      <p:sp>
        <p:nvSpPr>
          <p:cNvPr id="120" name="Google Shape;120;p8"/>
          <p:cNvSpPr txBox="1"/>
          <p:nvPr>
            <p:ph idx="1" type="body"/>
          </p:nvPr>
        </p:nvSpPr>
        <p:spPr>
          <a:xfrm>
            <a:off x="407368" y="1628800"/>
            <a:ext cx="5544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21" name="Google Shape;121;p8"/>
          <p:cNvSpPr txBox="1"/>
          <p:nvPr>
            <p:ph idx="2" type="body"/>
          </p:nvPr>
        </p:nvSpPr>
        <p:spPr>
          <a:xfrm>
            <a:off x="6240016" y="1628800"/>
            <a:ext cx="5544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22" name="Google Shape;122;p8"/>
          <p:cNvSpPr txBox="1"/>
          <p:nvPr>
            <p:ph idx="3" type="body"/>
          </p:nvPr>
        </p:nvSpPr>
        <p:spPr>
          <a:xfrm>
            <a:off x="407988" y="980760"/>
            <a:ext cx="9432000"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1pPr>
            <a:lvl2pPr indent="-228600" lvl="1" marL="91440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2pPr>
            <a:lvl3pPr indent="-228600" lvl="2" marL="1371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3pPr>
            <a:lvl4pPr indent="-228600" lvl="3" marL="1828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4pPr>
            <a:lvl5pPr indent="-228600" lvl="4" marL="22860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5pPr>
            <a:lvl6pPr indent="-228600" lvl="5" marL="27432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6pPr>
            <a:lvl7pPr indent="-228600" lvl="6" marL="32004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7pPr>
            <a:lvl8pPr indent="-228600" lvl="7" marL="3657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8pPr>
            <a:lvl9pPr indent="-228600" lvl="8" marL="4114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9pPr>
          </a:lstStyle>
          <a:p/>
        </p:txBody>
      </p:sp>
      <p:sp>
        <p:nvSpPr>
          <p:cNvPr id="123" name="Google Shape;123;p8"/>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4" name="Google Shape;124;p8"/>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ntents">
  <p:cSld name="Three contents">
    <p:spTree>
      <p:nvGrpSpPr>
        <p:cNvPr id="125" name="Shape 125"/>
        <p:cNvGrpSpPr/>
        <p:nvPr/>
      </p:nvGrpSpPr>
      <p:grpSpPr>
        <a:xfrm>
          <a:off x="0" y="0"/>
          <a:ext cx="0" cy="0"/>
          <a:chOff x="0" y="0"/>
          <a:chExt cx="0" cy="0"/>
        </a:xfrm>
      </p:grpSpPr>
      <p:pic>
        <p:nvPicPr>
          <p:cNvPr id="126" name="Google Shape;126;p9"/>
          <p:cNvPicPr preferRelativeResize="0"/>
          <p:nvPr/>
        </p:nvPicPr>
        <p:blipFill rotWithShape="1">
          <a:blip r:embed="rId2">
            <a:alphaModFix/>
          </a:blip>
          <a:srcRect b="0" l="0" r="0" t="0"/>
          <a:stretch/>
        </p:blipFill>
        <p:spPr>
          <a:xfrm>
            <a:off x="10550670" y="5229200"/>
            <a:ext cx="1641329" cy="1628800"/>
          </a:xfrm>
          <a:prstGeom prst="rect">
            <a:avLst/>
          </a:prstGeom>
          <a:noFill/>
          <a:ln>
            <a:noFill/>
          </a:ln>
        </p:spPr>
      </p:pic>
      <p:sp>
        <p:nvSpPr>
          <p:cNvPr id="127" name="Google Shape;127;p9"/>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9"/>
          <p:cNvSpPr txBox="1"/>
          <p:nvPr>
            <p:ph idx="1" type="body"/>
          </p:nvPr>
        </p:nvSpPr>
        <p:spPr>
          <a:xfrm>
            <a:off x="407368" y="1628800"/>
            <a:ext cx="360107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29" name="Google Shape;129;p9"/>
          <p:cNvSpPr txBox="1"/>
          <p:nvPr>
            <p:ph idx="2" type="body"/>
          </p:nvPr>
        </p:nvSpPr>
        <p:spPr>
          <a:xfrm>
            <a:off x="4295776" y="1628800"/>
            <a:ext cx="360045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30" name="Google Shape;130;p9"/>
          <p:cNvSpPr txBox="1"/>
          <p:nvPr>
            <p:ph idx="3" type="body"/>
          </p:nvPr>
        </p:nvSpPr>
        <p:spPr>
          <a:xfrm>
            <a:off x="8184232" y="1628800"/>
            <a:ext cx="360045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31" name="Google Shape;131;p9"/>
          <p:cNvSpPr txBox="1"/>
          <p:nvPr>
            <p:ph idx="4" type="body"/>
          </p:nvPr>
        </p:nvSpPr>
        <p:spPr>
          <a:xfrm>
            <a:off x="407988" y="980760"/>
            <a:ext cx="9432000"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1pPr>
            <a:lvl2pPr indent="-228600" lvl="1" marL="91440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2pPr>
            <a:lvl3pPr indent="-228600" lvl="2" marL="1371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3pPr>
            <a:lvl4pPr indent="-228600" lvl="3" marL="1828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4pPr>
            <a:lvl5pPr indent="-228600" lvl="4" marL="22860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5pPr>
            <a:lvl6pPr indent="-228600" lvl="5" marL="27432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6pPr>
            <a:lvl7pPr indent="-228600" lvl="6" marL="32004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7pPr>
            <a:lvl8pPr indent="-228600" lvl="7" marL="3657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8pPr>
            <a:lvl9pPr indent="-228600" lvl="8" marL="4114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9pPr>
          </a:lstStyle>
          <a:p/>
        </p:txBody>
      </p:sp>
      <p:sp>
        <p:nvSpPr>
          <p:cNvPr id="132" name="Google Shape;132;p9"/>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ur contents">
  <p:cSld name="Four contents">
    <p:spTree>
      <p:nvGrpSpPr>
        <p:cNvPr id="133" name="Shape 133"/>
        <p:cNvGrpSpPr/>
        <p:nvPr/>
      </p:nvGrpSpPr>
      <p:grpSpPr>
        <a:xfrm>
          <a:off x="0" y="0"/>
          <a:ext cx="0" cy="0"/>
          <a:chOff x="0" y="0"/>
          <a:chExt cx="0" cy="0"/>
        </a:xfrm>
      </p:grpSpPr>
      <p:pic>
        <p:nvPicPr>
          <p:cNvPr id="134" name="Google Shape;134;p10"/>
          <p:cNvPicPr preferRelativeResize="0"/>
          <p:nvPr/>
        </p:nvPicPr>
        <p:blipFill rotWithShape="1">
          <a:blip r:embed="rId2">
            <a:alphaModFix/>
          </a:blip>
          <a:srcRect b="0" l="0" r="0" t="0"/>
          <a:stretch/>
        </p:blipFill>
        <p:spPr>
          <a:xfrm>
            <a:off x="10550670" y="5229200"/>
            <a:ext cx="1641329" cy="1628800"/>
          </a:xfrm>
          <a:prstGeom prst="rect">
            <a:avLst/>
          </a:prstGeom>
          <a:noFill/>
          <a:ln>
            <a:noFill/>
          </a:ln>
        </p:spPr>
      </p:pic>
      <p:sp>
        <p:nvSpPr>
          <p:cNvPr id="135" name="Google Shape;135;p10"/>
          <p:cNvSpPr txBox="1"/>
          <p:nvPr>
            <p:ph idx="1" type="body"/>
          </p:nvPr>
        </p:nvSpPr>
        <p:spPr>
          <a:xfrm>
            <a:off x="407368" y="1628800"/>
            <a:ext cx="2592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36" name="Google Shape;136;p10"/>
          <p:cNvSpPr txBox="1"/>
          <p:nvPr>
            <p:ph idx="2" type="body"/>
          </p:nvPr>
        </p:nvSpPr>
        <p:spPr>
          <a:xfrm>
            <a:off x="3287688" y="1628800"/>
            <a:ext cx="2664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37" name="Google Shape;137;p10"/>
          <p:cNvSpPr txBox="1"/>
          <p:nvPr>
            <p:ph idx="3" type="body"/>
          </p:nvPr>
        </p:nvSpPr>
        <p:spPr>
          <a:xfrm>
            <a:off x="6240016" y="1628800"/>
            <a:ext cx="2664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38" name="Google Shape;138;p10"/>
          <p:cNvSpPr txBox="1"/>
          <p:nvPr>
            <p:ph idx="4" type="body"/>
          </p:nvPr>
        </p:nvSpPr>
        <p:spPr>
          <a:xfrm>
            <a:off x="407988" y="980760"/>
            <a:ext cx="9432000" cy="288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1pPr>
            <a:lvl2pPr indent="-228600" lvl="1" marL="914400" algn="l">
              <a:lnSpc>
                <a:spcPct val="100000"/>
              </a:lnSpc>
              <a:spcBef>
                <a:spcPts val="0"/>
              </a:spcBef>
              <a:spcAft>
                <a:spcPts val="0"/>
              </a:spcAft>
              <a:buClr>
                <a:schemeClr val="accent3"/>
              </a:buClr>
              <a:buSzPts val="2000"/>
              <a:buFont typeface="Arial"/>
              <a:buNone/>
              <a:defRPr b="1" sz="2000" cap="none">
                <a:solidFill>
                  <a:schemeClr val="accent3"/>
                </a:solidFill>
                <a:latin typeface="Arial"/>
                <a:ea typeface="Arial"/>
                <a:cs typeface="Arial"/>
                <a:sym typeface="Arial"/>
              </a:defRPr>
            </a:lvl2pPr>
            <a:lvl3pPr indent="-228600" lvl="2" marL="1371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3pPr>
            <a:lvl4pPr indent="-228600" lvl="3" marL="1828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4pPr>
            <a:lvl5pPr indent="-228600" lvl="4" marL="22860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5pPr>
            <a:lvl6pPr indent="-228600" lvl="5" marL="27432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6pPr>
            <a:lvl7pPr indent="-228600" lvl="6" marL="32004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7pPr>
            <a:lvl8pPr indent="-228600" lvl="7" marL="36576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8pPr>
            <a:lvl9pPr indent="-228600" lvl="8" marL="4114800" algn="l">
              <a:lnSpc>
                <a:spcPct val="100000"/>
              </a:lnSpc>
              <a:spcBef>
                <a:spcPts val="0"/>
              </a:spcBef>
              <a:spcAft>
                <a:spcPts val="0"/>
              </a:spcAft>
              <a:buSzPts val="2000"/>
              <a:buNone/>
              <a:defRPr b="1" sz="2000" cap="none">
                <a:solidFill>
                  <a:schemeClr val="accent3"/>
                </a:solidFill>
                <a:latin typeface="Arial"/>
                <a:ea typeface="Arial"/>
                <a:cs typeface="Arial"/>
                <a:sym typeface="Arial"/>
              </a:defRPr>
            </a:lvl9pPr>
          </a:lstStyle>
          <a:p/>
        </p:txBody>
      </p:sp>
      <p:sp>
        <p:nvSpPr>
          <p:cNvPr id="139" name="Google Shape;139;p10"/>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0" name="Google Shape;140;p10"/>
          <p:cNvSpPr txBox="1"/>
          <p:nvPr>
            <p:ph idx="5" type="body"/>
          </p:nvPr>
        </p:nvSpPr>
        <p:spPr>
          <a:xfrm>
            <a:off x="9192632" y="1628800"/>
            <a:ext cx="2592000" cy="4536000"/>
          </a:xfrm>
          <a:prstGeom prst="rect">
            <a:avLst/>
          </a:prstGeom>
          <a:noFill/>
          <a:ln>
            <a:noFill/>
          </a:ln>
        </p:spPr>
        <p:txBody>
          <a:bodyPr anchorCtr="0" anchor="t" bIns="0" lIns="0" spcFirstLastPara="1" rIns="0" wrap="square" tIns="0">
            <a:noAutofit/>
          </a:bodyPr>
          <a:lstStyle>
            <a:lvl1pPr indent="-330200" lvl="0" marL="457200" algn="l">
              <a:lnSpc>
                <a:spcPct val="110000"/>
              </a:lnSpc>
              <a:spcBef>
                <a:spcPts val="1800"/>
              </a:spcBef>
              <a:spcAft>
                <a:spcPts val="0"/>
              </a:spcAft>
              <a:buClr>
                <a:schemeClr val="accent1"/>
              </a:buClr>
              <a:buSzPts val="1600"/>
              <a:buChar char="●"/>
              <a:defRPr/>
            </a:lvl1pPr>
            <a:lvl2pPr indent="-317500" lvl="1" marL="914400" algn="l">
              <a:lnSpc>
                <a:spcPct val="110000"/>
              </a:lnSpc>
              <a:spcBef>
                <a:spcPts val="600"/>
              </a:spcBef>
              <a:spcAft>
                <a:spcPts val="0"/>
              </a:spcAft>
              <a:buClr>
                <a:schemeClr val="accent1"/>
              </a:buClr>
              <a:buSzPts val="1400"/>
              <a:buChar char="●"/>
              <a:defRPr/>
            </a:lvl2pPr>
            <a:lvl3pPr indent="-317500" lvl="2" marL="1371600" algn="l">
              <a:lnSpc>
                <a:spcPct val="110000"/>
              </a:lnSpc>
              <a:spcBef>
                <a:spcPts val="600"/>
              </a:spcBef>
              <a:spcAft>
                <a:spcPts val="0"/>
              </a:spcAft>
              <a:buSzPts val="1400"/>
              <a:buChar char="●"/>
              <a:defRPr/>
            </a:lvl3pPr>
            <a:lvl4pPr indent="-317500" lvl="3" marL="1828800" algn="l">
              <a:lnSpc>
                <a:spcPct val="110000"/>
              </a:lnSpc>
              <a:spcBef>
                <a:spcPts val="200"/>
              </a:spcBef>
              <a:spcAft>
                <a:spcPts val="0"/>
              </a:spcAft>
              <a:buSzPts val="1400"/>
              <a:buChar char="●"/>
              <a:defRPr/>
            </a:lvl4pPr>
            <a:lvl5pPr indent="-317500" lvl="4" marL="2286000" algn="l">
              <a:lnSpc>
                <a:spcPct val="110000"/>
              </a:lnSpc>
              <a:spcBef>
                <a:spcPts val="200"/>
              </a:spcBef>
              <a:spcAft>
                <a:spcPts val="0"/>
              </a:spcAft>
              <a:buSzPts val="1400"/>
              <a:buChar char="●"/>
              <a:defRPr/>
            </a:lvl5pPr>
            <a:lvl6pPr indent="-317500" lvl="5" marL="2743200" algn="l">
              <a:lnSpc>
                <a:spcPct val="110000"/>
              </a:lnSpc>
              <a:spcBef>
                <a:spcPts val="200"/>
              </a:spcBef>
              <a:spcAft>
                <a:spcPts val="0"/>
              </a:spcAft>
              <a:buSzPts val="1400"/>
              <a:buChar char="●"/>
              <a:defRPr/>
            </a:lvl6pPr>
            <a:lvl7pPr indent="-317500" lvl="6" marL="3200400" algn="l">
              <a:lnSpc>
                <a:spcPct val="110000"/>
              </a:lnSpc>
              <a:spcBef>
                <a:spcPts val="200"/>
              </a:spcBef>
              <a:spcAft>
                <a:spcPts val="0"/>
              </a:spcAft>
              <a:buSzPts val="1400"/>
              <a:buChar char="●"/>
              <a:defRPr/>
            </a:lvl7pPr>
            <a:lvl8pPr indent="-317500" lvl="7" marL="3657600" algn="l">
              <a:lnSpc>
                <a:spcPct val="110000"/>
              </a:lnSpc>
              <a:spcBef>
                <a:spcPts val="200"/>
              </a:spcBef>
              <a:spcAft>
                <a:spcPts val="0"/>
              </a:spcAft>
              <a:buSzPts val="1400"/>
              <a:buChar char="●"/>
              <a:defRPr/>
            </a:lvl8pPr>
            <a:lvl9pPr indent="-317500" lvl="8" marL="4114800" algn="l">
              <a:lnSpc>
                <a:spcPct val="110000"/>
              </a:lnSpc>
              <a:spcBef>
                <a:spcPts val="200"/>
              </a:spcBef>
              <a:spcAft>
                <a:spcPts val="200"/>
              </a:spcAft>
              <a:buSzPts val="1400"/>
              <a:buChar char="●"/>
              <a:defRPr/>
            </a:lvl9pPr>
          </a:lstStyle>
          <a:p/>
        </p:txBody>
      </p:sp>
      <p:sp>
        <p:nvSpPr>
          <p:cNvPr id="141" name="Google Shape;141;p10"/>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Clr>
                <a:schemeClr val="accent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890">
          <p15:clr>
            <a:srgbClr val="FBAE40"/>
          </p15:clr>
        </p15:guide>
        <p15:guide id="2" pos="2071">
          <p15:clr>
            <a:srgbClr val="FBAE40"/>
          </p15:clr>
        </p15:guide>
        <p15:guide id="3" pos="5609">
          <p15:clr>
            <a:srgbClr val="FBAE40"/>
          </p15:clr>
        </p15:guide>
        <p15:guide id="4" pos="5790">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 name="Shape 7"/>
        <p:cNvGrpSpPr/>
        <p:nvPr/>
      </p:nvGrpSpPr>
      <p:grpSpPr>
        <a:xfrm>
          <a:off x="0" y="0"/>
          <a:ext cx="0" cy="0"/>
          <a:chOff x="0" y="0"/>
          <a:chExt cx="0" cy="0"/>
        </a:xfrm>
      </p:grpSpPr>
      <p:sp>
        <p:nvSpPr>
          <p:cNvPr id="8" name="Google Shape;8;p1"/>
          <p:cNvSpPr txBox="1"/>
          <p:nvPr>
            <p:ph type="title"/>
          </p:nvPr>
        </p:nvSpPr>
        <p:spPr>
          <a:xfrm>
            <a:off x="407368" y="548728"/>
            <a:ext cx="9433048" cy="3600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chemeClr val="accent1"/>
              </a:buClr>
              <a:buSzPts val="3200"/>
              <a:buFont typeface="Arial"/>
              <a:buNone/>
              <a:defRPr b="1" i="0" sz="32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
          <p:cNvSpPr txBox="1"/>
          <p:nvPr>
            <p:ph idx="1" type="body"/>
          </p:nvPr>
        </p:nvSpPr>
        <p:spPr>
          <a:xfrm>
            <a:off x="407368" y="1628800"/>
            <a:ext cx="11376000" cy="4536016"/>
          </a:xfrm>
          <a:prstGeom prst="rect">
            <a:avLst/>
          </a:prstGeom>
          <a:noFill/>
          <a:ln>
            <a:noFill/>
          </a:ln>
        </p:spPr>
        <p:txBody>
          <a:bodyPr anchorCtr="0" anchor="t" bIns="0" lIns="0" spcFirstLastPara="1" rIns="0" wrap="square" tIns="0">
            <a:noAutofit/>
          </a:bodyPr>
          <a:lstStyle>
            <a:lvl1pPr indent="-330200" lvl="0" marL="457200" marR="0" rtl="0" algn="l">
              <a:lnSpc>
                <a:spcPct val="110000"/>
              </a:lnSpc>
              <a:spcBef>
                <a:spcPts val="0"/>
              </a:spcBef>
              <a:spcAft>
                <a:spcPts val="0"/>
              </a:spcAft>
              <a:buClr>
                <a:schemeClr val="lt2"/>
              </a:buClr>
              <a:buSzPts val="1600"/>
              <a:buFont typeface="Arial"/>
              <a:buChar char="●"/>
              <a:defRPr b="1" i="0" sz="1600" u="none" cap="none" strike="noStrike">
                <a:solidFill>
                  <a:schemeClr val="accent1"/>
                </a:solidFill>
                <a:latin typeface="Arial"/>
                <a:ea typeface="Arial"/>
                <a:cs typeface="Arial"/>
                <a:sym typeface="Arial"/>
              </a:defRPr>
            </a:lvl1pPr>
            <a:lvl2pPr indent="-317500" lvl="1" marL="914400" marR="0" rtl="0" algn="l">
              <a:lnSpc>
                <a:spcPct val="110000"/>
              </a:lnSpc>
              <a:spcBef>
                <a:spcPts val="12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2pPr>
            <a:lvl3pPr indent="-317500" lvl="2" marL="1371600" marR="0" rtl="0" algn="l">
              <a:lnSpc>
                <a:spcPct val="110000"/>
              </a:lnSpc>
              <a:spcBef>
                <a:spcPts val="4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3pPr>
            <a:lvl4pPr indent="-317500" lvl="3" marL="1828800" marR="0" rtl="0" algn="l">
              <a:lnSpc>
                <a:spcPct val="110000"/>
              </a:lnSpc>
              <a:spcBef>
                <a:spcPts val="4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4pPr>
            <a:lvl5pPr indent="-317500" lvl="4" marL="2286000" marR="0" rtl="0" algn="l">
              <a:lnSpc>
                <a:spcPct val="110000"/>
              </a:lnSpc>
              <a:spcBef>
                <a:spcPts val="4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5pPr>
            <a:lvl6pPr indent="-317500" lvl="5" marL="2743200" marR="0" rtl="0" algn="l">
              <a:lnSpc>
                <a:spcPct val="110000"/>
              </a:lnSpc>
              <a:spcBef>
                <a:spcPts val="4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6pPr>
            <a:lvl7pPr indent="-317500" lvl="6" marL="3200400" marR="0" rtl="0" algn="l">
              <a:lnSpc>
                <a:spcPct val="110000"/>
              </a:lnSpc>
              <a:spcBef>
                <a:spcPts val="4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7pPr>
            <a:lvl8pPr indent="-317500" lvl="7" marL="3657600" marR="0" rtl="0" algn="l">
              <a:lnSpc>
                <a:spcPct val="110000"/>
              </a:lnSpc>
              <a:spcBef>
                <a:spcPts val="400"/>
              </a:spcBef>
              <a:spcAft>
                <a:spcPts val="0"/>
              </a:spcAft>
              <a:buClr>
                <a:schemeClr val="lt2"/>
              </a:buClr>
              <a:buSzPts val="1400"/>
              <a:buFont typeface="Arial"/>
              <a:buChar char="●"/>
              <a:defRPr b="0" i="0" sz="1400" u="none" cap="none" strike="noStrike">
                <a:solidFill>
                  <a:schemeClr val="accent1"/>
                </a:solidFill>
                <a:latin typeface="Arial"/>
                <a:ea typeface="Arial"/>
                <a:cs typeface="Arial"/>
                <a:sym typeface="Arial"/>
              </a:defRPr>
            </a:lvl8pPr>
            <a:lvl9pPr indent="-317500" lvl="8" marL="4114800" marR="0" rtl="0" algn="l">
              <a:lnSpc>
                <a:spcPct val="110000"/>
              </a:lnSpc>
              <a:spcBef>
                <a:spcPts val="400"/>
              </a:spcBef>
              <a:spcAft>
                <a:spcPts val="400"/>
              </a:spcAft>
              <a:buClr>
                <a:srgbClr val="03CCEA"/>
              </a:buClr>
              <a:buSzPts val="1400"/>
              <a:buFont typeface="Arial"/>
              <a:buChar char="●"/>
              <a:defRPr b="0" i="0" sz="1400" u="none" cap="none" strike="noStrike">
                <a:solidFill>
                  <a:schemeClr val="accent1"/>
                </a:solidFill>
                <a:latin typeface="Arial"/>
                <a:ea typeface="Arial"/>
                <a:cs typeface="Arial"/>
                <a:sym typeface="Arial"/>
              </a:defRPr>
            </a:lvl9pPr>
          </a:lstStyle>
          <a:p/>
        </p:txBody>
      </p:sp>
      <p:sp>
        <p:nvSpPr>
          <p:cNvPr id="10" name="Google Shape;10;p1"/>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grpSp>
        <p:nvGrpSpPr>
          <p:cNvPr id="11" name="Google Shape;11;p1"/>
          <p:cNvGrpSpPr/>
          <p:nvPr/>
        </p:nvGrpSpPr>
        <p:grpSpPr>
          <a:xfrm>
            <a:off x="407368" y="-171400"/>
            <a:ext cx="11377264" cy="72000"/>
            <a:chOff x="407368" y="-243408"/>
            <a:chExt cx="11377264" cy="216000"/>
          </a:xfrm>
        </p:grpSpPr>
        <p:cxnSp>
          <p:nvCxnSpPr>
            <p:cNvPr id="12" name="Google Shape;12;p1"/>
            <p:cNvCxnSpPr/>
            <p:nvPr/>
          </p:nvCxnSpPr>
          <p:spPr>
            <a:xfrm>
              <a:off x="4073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3" name="Google Shape;13;p1"/>
            <p:cNvCxnSpPr/>
            <p:nvPr/>
          </p:nvCxnSpPr>
          <p:spPr>
            <a:xfrm>
              <a:off x="4007768"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4" name="Google Shape;14;p1"/>
            <p:cNvCxnSpPr/>
            <p:nvPr/>
          </p:nvCxnSpPr>
          <p:spPr>
            <a:xfrm>
              <a:off x="42958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5" name="Google Shape;15;p1"/>
            <p:cNvCxnSpPr/>
            <p:nvPr/>
          </p:nvCxnSpPr>
          <p:spPr>
            <a:xfrm>
              <a:off x="5951984"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6" name="Google Shape;16;p1"/>
            <p:cNvCxnSpPr/>
            <p:nvPr/>
          </p:nvCxnSpPr>
          <p:spPr>
            <a:xfrm>
              <a:off x="6240016"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7" name="Google Shape;17;p1"/>
            <p:cNvCxnSpPr/>
            <p:nvPr/>
          </p:nvCxnSpPr>
          <p:spPr>
            <a:xfrm>
              <a:off x="7896200"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8" name="Google Shape;18;p1"/>
            <p:cNvCxnSpPr/>
            <p:nvPr/>
          </p:nvCxnSpPr>
          <p:spPr>
            <a:xfrm>
              <a:off x="8184232" y="-243408"/>
              <a:ext cx="0" cy="216000"/>
            </a:xfrm>
            <a:prstGeom prst="straightConnector1">
              <a:avLst/>
            </a:prstGeom>
            <a:noFill/>
            <a:ln cap="flat" cmpd="sng" w="9525">
              <a:solidFill>
                <a:schemeClr val="dk1"/>
              </a:solidFill>
              <a:prstDash val="solid"/>
              <a:miter lim="800000"/>
              <a:headEnd len="sm" w="sm" type="none"/>
              <a:tailEnd len="sm" w="sm" type="none"/>
            </a:ln>
          </p:spPr>
        </p:cxnSp>
        <p:cxnSp>
          <p:nvCxnSpPr>
            <p:cNvPr id="19" name="Google Shape;19;p1"/>
            <p:cNvCxnSpPr/>
            <p:nvPr/>
          </p:nvCxnSpPr>
          <p:spPr>
            <a:xfrm>
              <a:off x="11784632" y="-243408"/>
              <a:ext cx="0" cy="216000"/>
            </a:xfrm>
            <a:prstGeom prst="straightConnector1">
              <a:avLst/>
            </a:prstGeom>
            <a:noFill/>
            <a:ln cap="flat" cmpd="sng" w="9525">
              <a:solidFill>
                <a:schemeClr val="dk1"/>
              </a:solidFill>
              <a:prstDash val="solid"/>
              <a:miter lim="800000"/>
              <a:headEnd len="sm" w="sm" type="none"/>
              <a:tailEnd len="sm" w="sm" type="none"/>
            </a:ln>
          </p:spPr>
        </p:cxnSp>
      </p:grpSp>
      <p:grpSp>
        <p:nvGrpSpPr>
          <p:cNvPr id="20" name="Google Shape;20;p1"/>
          <p:cNvGrpSpPr/>
          <p:nvPr/>
        </p:nvGrpSpPr>
        <p:grpSpPr>
          <a:xfrm>
            <a:off x="-168688" y="1628800"/>
            <a:ext cx="72000" cy="4536504"/>
            <a:chOff x="-456728" y="1628800"/>
            <a:chExt cx="216000" cy="4536504"/>
          </a:xfrm>
        </p:grpSpPr>
        <p:cxnSp>
          <p:nvCxnSpPr>
            <p:cNvPr id="21" name="Google Shape;21;p1"/>
            <p:cNvCxnSpPr/>
            <p:nvPr/>
          </p:nvCxnSpPr>
          <p:spPr>
            <a:xfrm>
              <a:off x="-456728" y="1628800"/>
              <a:ext cx="216000" cy="0"/>
            </a:xfrm>
            <a:prstGeom prst="straightConnector1">
              <a:avLst/>
            </a:prstGeom>
            <a:noFill/>
            <a:ln cap="flat" cmpd="sng" w="9525">
              <a:solidFill>
                <a:schemeClr val="dk1"/>
              </a:solidFill>
              <a:prstDash val="solid"/>
              <a:miter lim="800000"/>
              <a:headEnd len="sm" w="sm" type="none"/>
              <a:tailEnd len="sm" w="sm" type="none"/>
            </a:ln>
          </p:spPr>
        </p:cxnSp>
        <p:cxnSp>
          <p:nvCxnSpPr>
            <p:cNvPr id="22" name="Google Shape;22;p1"/>
            <p:cNvCxnSpPr/>
            <p:nvPr/>
          </p:nvCxnSpPr>
          <p:spPr>
            <a:xfrm>
              <a:off x="-456728" y="6165304"/>
              <a:ext cx="216000" cy="0"/>
            </a:xfrm>
            <a:prstGeom prst="straightConnector1">
              <a:avLst/>
            </a:prstGeom>
            <a:noFill/>
            <a:ln cap="flat" cmpd="sng" w="9525">
              <a:solidFill>
                <a:schemeClr val="dk1"/>
              </a:solidFill>
              <a:prstDash val="solid"/>
              <a:miter lim="800000"/>
              <a:headEnd len="sm" w="sm" type="none"/>
              <a:tailEnd len="sm" w="sm" type="none"/>
            </a:ln>
          </p:spPr>
        </p:cxnSp>
      </p:grpSp>
      <p:grpSp>
        <p:nvGrpSpPr>
          <p:cNvPr id="23" name="Google Shape;23;p1"/>
          <p:cNvGrpSpPr/>
          <p:nvPr/>
        </p:nvGrpSpPr>
        <p:grpSpPr>
          <a:xfrm>
            <a:off x="407328" y="6258392"/>
            <a:ext cx="738743" cy="288024"/>
            <a:chOff x="7488344" y="1700213"/>
            <a:chExt cx="4226219" cy="1647734"/>
          </a:xfrm>
        </p:grpSpPr>
        <p:sp>
          <p:nvSpPr>
            <p:cNvPr id="24" name="Google Shape;24;p1"/>
            <p:cNvSpPr/>
            <p:nvPr/>
          </p:nvSpPr>
          <p:spPr>
            <a:xfrm>
              <a:off x="7488344" y="1700213"/>
              <a:ext cx="1121728" cy="1647095"/>
            </a:xfrm>
            <a:custGeom>
              <a:rect b="b" l="l" r="r" t="t"/>
              <a:pathLst>
                <a:path extrusionOk="0" h="1647095" w="1121728">
                  <a:moveTo>
                    <a:pt x="563420" y="872250"/>
                  </a:moveTo>
                  <a:cubicBezTo>
                    <a:pt x="392846" y="872250"/>
                    <a:pt x="254558" y="733994"/>
                    <a:pt x="254519" y="563420"/>
                  </a:cubicBezTo>
                  <a:lnTo>
                    <a:pt x="254519" y="563420"/>
                  </a:lnTo>
                  <a:cubicBezTo>
                    <a:pt x="254480" y="392819"/>
                    <a:pt x="392748" y="254487"/>
                    <a:pt x="563349" y="254448"/>
                  </a:cubicBezTo>
                  <a:cubicBezTo>
                    <a:pt x="733951" y="254409"/>
                    <a:pt x="872282" y="392677"/>
                    <a:pt x="872321" y="563278"/>
                  </a:cubicBezTo>
                  <a:cubicBezTo>
                    <a:pt x="872361" y="733880"/>
                    <a:pt x="734093" y="872211"/>
                    <a:pt x="563491" y="872250"/>
                  </a:cubicBezTo>
                  <a:cubicBezTo>
                    <a:pt x="563467" y="872250"/>
                    <a:pt x="563444" y="872250"/>
                    <a:pt x="563420" y="872250"/>
                  </a:cubicBezTo>
                  <a:moveTo>
                    <a:pt x="563420" y="0"/>
                  </a:moveTo>
                  <a:cubicBezTo>
                    <a:pt x="252252" y="0"/>
                    <a:pt x="0" y="252252"/>
                    <a:pt x="0" y="563420"/>
                  </a:cubicBezTo>
                  <a:lnTo>
                    <a:pt x="0" y="563420"/>
                  </a:lnTo>
                  <a:lnTo>
                    <a:pt x="0" y="1647734"/>
                  </a:lnTo>
                  <a:lnTo>
                    <a:pt x="254519" y="1647734"/>
                  </a:lnTo>
                  <a:lnTo>
                    <a:pt x="254519" y="1034475"/>
                  </a:lnTo>
                  <a:cubicBezTo>
                    <a:pt x="514714" y="1205061"/>
                    <a:pt x="863932" y="1132418"/>
                    <a:pt x="1034518" y="872222"/>
                  </a:cubicBezTo>
                  <a:cubicBezTo>
                    <a:pt x="1205104" y="612026"/>
                    <a:pt x="1132461" y="262809"/>
                    <a:pt x="872265" y="92223"/>
                  </a:cubicBezTo>
                  <a:cubicBezTo>
                    <a:pt x="780496" y="32059"/>
                    <a:pt x="673153" y="6"/>
                    <a:pt x="563420" y="0"/>
                  </a:cubicBezTo>
                </a:path>
              </a:pathLst>
            </a:custGeom>
            <a:solidFill>
              <a:srgbClr val="03CCEA"/>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25" name="Google Shape;25;p1"/>
            <p:cNvSpPr/>
            <p:nvPr/>
          </p:nvSpPr>
          <p:spPr>
            <a:xfrm>
              <a:off x="8722741" y="1700213"/>
              <a:ext cx="2991822" cy="1647734"/>
            </a:xfrm>
            <a:custGeom>
              <a:rect b="b" l="l" r="r" t="t"/>
              <a:pathLst>
                <a:path extrusionOk="0" h="1647734" w="2991822">
                  <a:moveTo>
                    <a:pt x="2428260" y="254448"/>
                  </a:moveTo>
                  <a:cubicBezTo>
                    <a:pt x="2257658" y="254487"/>
                    <a:pt x="2119390" y="392819"/>
                    <a:pt x="2119429" y="563420"/>
                  </a:cubicBezTo>
                  <a:cubicBezTo>
                    <a:pt x="2119468" y="734022"/>
                    <a:pt x="2257800" y="872290"/>
                    <a:pt x="2428402" y="872250"/>
                  </a:cubicBezTo>
                  <a:cubicBezTo>
                    <a:pt x="2598965" y="872250"/>
                    <a:pt x="2737233" y="733982"/>
                    <a:pt x="2737233" y="563420"/>
                  </a:cubicBezTo>
                  <a:cubicBezTo>
                    <a:pt x="2737233" y="563373"/>
                    <a:pt x="2737233" y="563325"/>
                    <a:pt x="2737233" y="563278"/>
                  </a:cubicBezTo>
                  <a:cubicBezTo>
                    <a:pt x="2737193" y="392677"/>
                    <a:pt x="2598862" y="254409"/>
                    <a:pt x="2428260" y="254448"/>
                  </a:cubicBezTo>
                  <a:close/>
                  <a:moveTo>
                    <a:pt x="563208" y="254448"/>
                  </a:moveTo>
                  <a:cubicBezTo>
                    <a:pt x="392606" y="254487"/>
                    <a:pt x="254338" y="392819"/>
                    <a:pt x="254377" y="563420"/>
                  </a:cubicBezTo>
                  <a:cubicBezTo>
                    <a:pt x="254416" y="734022"/>
                    <a:pt x="392748" y="872290"/>
                    <a:pt x="563350" y="872250"/>
                  </a:cubicBezTo>
                  <a:cubicBezTo>
                    <a:pt x="733912" y="872250"/>
                    <a:pt x="872181" y="733982"/>
                    <a:pt x="872181" y="563420"/>
                  </a:cubicBezTo>
                  <a:cubicBezTo>
                    <a:pt x="872181" y="563373"/>
                    <a:pt x="872181" y="563325"/>
                    <a:pt x="872181" y="563278"/>
                  </a:cubicBezTo>
                  <a:cubicBezTo>
                    <a:pt x="872141" y="392677"/>
                    <a:pt x="733810" y="254409"/>
                    <a:pt x="563208" y="254448"/>
                  </a:cubicBezTo>
                  <a:close/>
                  <a:moveTo>
                    <a:pt x="2428402" y="0"/>
                  </a:moveTo>
                  <a:cubicBezTo>
                    <a:pt x="2428448" y="0"/>
                    <a:pt x="2428496" y="0"/>
                    <a:pt x="2428544" y="0"/>
                  </a:cubicBezTo>
                  <a:cubicBezTo>
                    <a:pt x="2739673" y="39"/>
                    <a:pt x="2991861" y="252291"/>
                    <a:pt x="2991822" y="563420"/>
                  </a:cubicBezTo>
                  <a:cubicBezTo>
                    <a:pt x="2991822" y="874588"/>
                    <a:pt x="2739571" y="1126840"/>
                    <a:pt x="2428402" y="1126840"/>
                  </a:cubicBezTo>
                  <a:cubicBezTo>
                    <a:pt x="2117233" y="1126840"/>
                    <a:pt x="1864981" y="874588"/>
                    <a:pt x="1864981" y="563420"/>
                  </a:cubicBezTo>
                  <a:cubicBezTo>
                    <a:pt x="1864981" y="252252"/>
                    <a:pt x="2117233" y="0"/>
                    <a:pt x="2428402" y="0"/>
                  </a:cubicBezTo>
                  <a:close/>
                  <a:moveTo>
                    <a:pt x="1811308" y="0"/>
                  </a:moveTo>
                  <a:lnTo>
                    <a:pt x="1811805" y="0"/>
                  </a:lnTo>
                  <a:lnTo>
                    <a:pt x="1811805" y="254519"/>
                  </a:lnTo>
                  <a:lnTo>
                    <a:pt x="1811308" y="254519"/>
                  </a:lnTo>
                  <a:cubicBezTo>
                    <a:pt x="1641547" y="254515"/>
                    <a:pt x="1503610" y="391533"/>
                    <a:pt x="1502478" y="561290"/>
                  </a:cubicBezTo>
                  <a:lnTo>
                    <a:pt x="1502478" y="1126840"/>
                  </a:lnTo>
                  <a:lnTo>
                    <a:pt x="1247959" y="1126840"/>
                  </a:lnTo>
                  <a:lnTo>
                    <a:pt x="1247959" y="561290"/>
                  </a:lnTo>
                  <a:cubicBezTo>
                    <a:pt x="1249093" y="250965"/>
                    <a:pt x="1500981" y="-2"/>
                    <a:pt x="1811308" y="0"/>
                  </a:cubicBezTo>
                  <a:close/>
                  <a:moveTo>
                    <a:pt x="563350" y="0"/>
                  </a:moveTo>
                  <a:cubicBezTo>
                    <a:pt x="673107" y="-8"/>
                    <a:pt x="780476" y="32046"/>
                    <a:pt x="872266" y="92223"/>
                  </a:cubicBezTo>
                  <a:cubicBezTo>
                    <a:pt x="1132462" y="262809"/>
                    <a:pt x="1205105" y="612026"/>
                    <a:pt x="1034519" y="872222"/>
                  </a:cubicBezTo>
                  <a:cubicBezTo>
                    <a:pt x="863933" y="1132418"/>
                    <a:pt x="514715" y="1205061"/>
                    <a:pt x="254519" y="1034475"/>
                  </a:cubicBezTo>
                  <a:lnTo>
                    <a:pt x="254519" y="1647734"/>
                  </a:lnTo>
                  <a:lnTo>
                    <a:pt x="0" y="1647734"/>
                  </a:lnTo>
                  <a:lnTo>
                    <a:pt x="0" y="563420"/>
                  </a:lnTo>
                  <a:cubicBezTo>
                    <a:pt x="0" y="563396"/>
                    <a:pt x="0" y="563373"/>
                    <a:pt x="0" y="563349"/>
                  </a:cubicBezTo>
                  <a:cubicBezTo>
                    <a:pt x="0" y="252220"/>
                    <a:pt x="252220" y="0"/>
                    <a:pt x="563350" y="0"/>
                  </a:cubicBezTo>
                  <a:close/>
                </a:path>
              </a:pathLst>
            </a:custGeom>
            <a:solidFill>
              <a:srgbClr val="004D6B"/>
            </a:solidFill>
            <a:ln>
              <a:noFill/>
            </a:ln>
          </p:spPr>
          <p:txBody>
            <a:bodyPr anchorCtr="0" anchor="ctr" bIns="35975" lIns="0" spcFirstLastPara="1" rIns="35975"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pic>
        <p:nvPicPr>
          <p:cNvPr id="26" name="Google Shape;26;p1"/>
          <p:cNvPicPr preferRelativeResize="0"/>
          <p:nvPr/>
        </p:nvPicPr>
        <p:blipFill>
          <a:blip r:embed="rId1">
            <a:alphaModFix/>
          </a:blip>
          <a:stretch>
            <a:fillRect/>
          </a:stretch>
        </p:blipFill>
        <p:spPr>
          <a:xfrm>
            <a:off x="10339125" y="264275"/>
            <a:ext cx="1564298" cy="10157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57">
          <p15:clr>
            <a:srgbClr val="F26B43"/>
          </p15:clr>
        </p15:guide>
        <p15:guide id="2" pos="3749">
          <p15:clr>
            <a:srgbClr val="F26B43"/>
          </p15:clr>
        </p15:guide>
        <p15:guide id="3" pos="3931">
          <p15:clr>
            <a:srgbClr val="F26B43"/>
          </p15:clr>
        </p15:guide>
        <p15:guide id="4" pos="7423">
          <p15:clr>
            <a:srgbClr val="F26B43"/>
          </p15:clr>
        </p15:guide>
        <p15:guide id="5" pos="4974">
          <p15:clr>
            <a:srgbClr val="F26B43"/>
          </p15:clr>
        </p15:guide>
        <p15:guide id="6" pos="5155">
          <p15:clr>
            <a:srgbClr val="F26B43"/>
          </p15:clr>
        </p15:guide>
        <p15:guide id="7" pos="2706">
          <p15:clr>
            <a:srgbClr val="F26B43"/>
          </p15:clr>
        </p15:guide>
        <p15:guide id="8" pos="2525">
          <p15:clr>
            <a:srgbClr val="F26B43"/>
          </p15:clr>
        </p15:guide>
        <p15:guide id="9" orient="horz" pos="1026">
          <p15:clr>
            <a:srgbClr val="F26B43"/>
          </p15:clr>
        </p15:guide>
        <p15:guide id="10" orient="horz" pos="3884">
          <p15:clr>
            <a:srgbClr val="F26B43"/>
          </p15:clr>
        </p15:guide>
        <p15:guide id="11" orient="horz" pos="34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2.xml.rels><?xml version="1.0" encoding="UTF-8" standalone="yes"?><Relationships xmlns="http://schemas.openxmlformats.org/package/2006/relationships"><Relationship Id="rId20" Type="http://schemas.openxmlformats.org/officeDocument/2006/relationships/image" Target="../media/image54.png"/><Relationship Id="rId22" Type="http://schemas.openxmlformats.org/officeDocument/2006/relationships/image" Target="../media/image65.png"/><Relationship Id="rId21" Type="http://schemas.openxmlformats.org/officeDocument/2006/relationships/image" Target="../media/image57.png"/><Relationship Id="rId24" Type="http://schemas.openxmlformats.org/officeDocument/2006/relationships/image" Target="../media/image63.jpg"/><Relationship Id="rId23" Type="http://schemas.openxmlformats.org/officeDocument/2006/relationships/image" Target="../media/image60.jpg"/><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 Id="rId26" Type="http://schemas.openxmlformats.org/officeDocument/2006/relationships/image" Target="../media/image62.png"/><Relationship Id="rId25" Type="http://schemas.openxmlformats.org/officeDocument/2006/relationships/image" Target="../media/image58.png"/><Relationship Id="rId28" Type="http://schemas.openxmlformats.org/officeDocument/2006/relationships/image" Target="../media/image61.jpg"/><Relationship Id="rId27" Type="http://schemas.openxmlformats.org/officeDocument/2006/relationships/image" Target="../media/image68.png"/><Relationship Id="rId5" Type="http://schemas.openxmlformats.org/officeDocument/2006/relationships/image" Target="../media/image37.png"/><Relationship Id="rId6" Type="http://schemas.openxmlformats.org/officeDocument/2006/relationships/image" Target="../media/image36.png"/><Relationship Id="rId29" Type="http://schemas.openxmlformats.org/officeDocument/2006/relationships/image" Target="../media/image55.png"/><Relationship Id="rId7" Type="http://schemas.openxmlformats.org/officeDocument/2006/relationships/image" Target="../media/image38.png"/><Relationship Id="rId8" Type="http://schemas.openxmlformats.org/officeDocument/2006/relationships/image" Target="../media/image43.png"/><Relationship Id="rId31" Type="http://schemas.openxmlformats.org/officeDocument/2006/relationships/image" Target="../media/image64.jpg"/><Relationship Id="rId30" Type="http://schemas.openxmlformats.org/officeDocument/2006/relationships/image" Target="../media/image74.jpg"/><Relationship Id="rId11" Type="http://schemas.openxmlformats.org/officeDocument/2006/relationships/image" Target="../media/image52.jpg"/><Relationship Id="rId33" Type="http://schemas.openxmlformats.org/officeDocument/2006/relationships/image" Target="../media/image67.png"/><Relationship Id="rId10" Type="http://schemas.openxmlformats.org/officeDocument/2006/relationships/image" Target="../media/image47.jpg"/><Relationship Id="rId32" Type="http://schemas.openxmlformats.org/officeDocument/2006/relationships/image" Target="../media/image56.png"/><Relationship Id="rId13" Type="http://schemas.openxmlformats.org/officeDocument/2006/relationships/image" Target="../media/image49.png"/><Relationship Id="rId12" Type="http://schemas.openxmlformats.org/officeDocument/2006/relationships/image" Target="../media/image46.png"/><Relationship Id="rId15" Type="http://schemas.openxmlformats.org/officeDocument/2006/relationships/image" Target="../media/image75.png"/><Relationship Id="rId14" Type="http://schemas.openxmlformats.org/officeDocument/2006/relationships/image" Target="../media/image42.png"/><Relationship Id="rId17" Type="http://schemas.openxmlformats.org/officeDocument/2006/relationships/image" Target="../media/image51.png"/><Relationship Id="rId16" Type="http://schemas.openxmlformats.org/officeDocument/2006/relationships/image" Target="../media/image45.jpg"/><Relationship Id="rId19" Type="http://schemas.openxmlformats.org/officeDocument/2006/relationships/image" Target="../media/image59.png"/><Relationship Id="rId18" Type="http://schemas.openxmlformats.org/officeDocument/2006/relationships/image" Target="../media/image5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66.png"/><Relationship Id="rId4" Type="http://schemas.openxmlformats.org/officeDocument/2006/relationships/hyperlink" Target="https://www.b2ceurope.eu/deal-shopping-cart-abandonment/#_ftn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0.png"/><Relationship Id="rId5" Type="http://schemas.openxmlformats.org/officeDocument/2006/relationships/image" Target="../media/image78.png"/><Relationship Id="rId6" Type="http://schemas.openxmlformats.org/officeDocument/2006/relationships/image" Target="../media/image83.png"/><Relationship Id="rId7" Type="http://schemas.openxmlformats.org/officeDocument/2006/relationships/image" Target="../media/image79.png"/><Relationship Id="rId8" Type="http://schemas.openxmlformats.org/officeDocument/2006/relationships/image" Target="../media/image71.png"/><Relationship Id="rId11" Type="http://schemas.openxmlformats.org/officeDocument/2006/relationships/image" Target="../media/image106.png"/><Relationship Id="rId10" Type="http://schemas.openxmlformats.org/officeDocument/2006/relationships/image" Target="../media/image109.png"/><Relationship Id="rId12" Type="http://schemas.openxmlformats.org/officeDocument/2006/relationships/image" Target="../media/image10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82.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73.png"/><Relationship Id="rId8" Type="http://schemas.openxmlformats.org/officeDocument/2006/relationships/image" Target="../media/image77.png"/><Relationship Id="rId11" Type="http://schemas.openxmlformats.org/officeDocument/2006/relationships/image" Target="../media/image107.png"/><Relationship Id="rId10" Type="http://schemas.openxmlformats.org/officeDocument/2006/relationships/image" Target="../media/image109.png"/><Relationship Id="rId12"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103.png"/><Relationship Id="rId5" Type="http://schemas.openxmlformats.org/officeDocument/2006/relationships/image" Target="../media/image78.png"/><Relationship Id="rId6" Type="http://schemas.openxmlformats.org/officeDocument/2006/relationships/image" Target="../media/image83.png"/><Relationship Id="rId7" Type="http://schemas.openxmlformats.org/officeDocument/2006/relationships/image" Target="../media/image79.png"/><Relationship Id="rId8" Type="http://schemas.openxmlformats.org/officeDocument/2006/relationships/image" Target="../media/image84.png"/><Relationship Id="rId11" Type="http://schemas.openxmlformats.org/officeDocument/2006/relationships/image" Target="../media/image96.png"/><Relationship Id="rId10" Type="http://schemas.openxmlformats.org/officeDocument/2006/relationships/image" Target="../media/image111.png"/><Relationship Id="rId12"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87.png"/><Relationship Id="rId4" Type="http://schemas.openxmlformats.org/officeDocument/2006/relationships/hyperlink" Target="https://expandedramblings.com/index.php/wechat-statistics/"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hyperlink" Target="mailto:james.booth@ppro.com" TargetMode="External"/><Relationship Id="rId12" Type="http://schemas.openxmlformats.org/officeDocument/2006/relationships/image" Target="../media/image69.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mailto:rda@ppro.com" TargetMode="External"/><Relationship Id="rId4" Type="http://schemas.openxmlformats.org/officeDocument/2006/relationships/hyperlink" Target="mailto:elian.schweizer@ppro.com" TargetMode="External"/><Relationship Id="rId9" Type="http://schemas.openxmlformats.org/officeDocument/2006/relationships/image" Target="../media/image21.png"/><Relationship Id="rId5" Type="http://schemas.openxmlformats.org/officeDocument/2006/relationships/hyperlink" Target="mailto:jennifer.archangeli@ppro.com" TargetMode="External"/><Relationship Id="rId6" Type="http://schemas.openxmlformats.org/officeDocument/2006/relationships/hyperlink" Target="mailto:matt.jackson@ppro.com" TargetMode="External"/><Relationship Id="rId7" Type="http://schemas.openxmlformats.org/officeDocument/2006/relationships/image" Target="../media/image18.png"/><Relationship Id="rId8" Type="http://schemas.openxmlformats.org/officeDocument/2006/relationships/image" Target="../media/image5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104.png"/><Relationship Id="rId5" Type="http://schemas.openxmlformats.org/officeDocument/2006/relationships/image" Target="../media/image78.png"/><Relationship Id="rId6" Type="http://schemas.openxmlformats.org/officeDocument/2006/relationships/image" Target="../media/image83.png"/><Relationship Id="rId7" Type="http://schemas.openxmlformats.org/officeDocument/2006/relationships/image" Target="../media/image86.png"/><Relationship Id="rId8" Type="http://schemas.openxmlformats.org/officeDocument/2006/relationships/image" Target="../media/image110.png"/><Relationship Id="rId11" Type="http://schemas.openxmlformats.org/officeDocument/2006/relationships/image" Target="../media/image88.png"/><Relationship Id="rId10" Type="http://schemas.openxmlformats.org/officeDocument/2006/relationships/image" Target="../media/image99.png"/><Relationship Id="rId12" Type="http://schemas.openxmlformats.org/officeDocument/2006/relationships/image" Target="../media/image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91.png"/><Relationship Id="rId4" Type="http://schemas.openxmlformats.org/officeDocument/2006/relationships/image" Target="../media/image93.png"/><Relationship Id="rId5" Type="http://schemas.openxmlformats.org/officeDocument/2006/relationships/image" Target="../media/image92.png"/><Relationship Id="rId6" Type="http://schemas.openxmlformats.org/officeDocument/2006/relationships/image" Target="../media/image8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s://docs.google.com/spreadsheets/d/1uqhuu7p2TblLOJj2dAS_3S91PkHM8SXicLKXPl8UdhM/edit#gid=709420880" TargetMode="Externa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hyperlink" Target="https://www.ppro.com/news/retailers-risk-losing-44-of-uk-customers/" TargetMode="Externa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hyperlink" Target="https://bit.ly/2W3OXs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00.png"/><Relationship Id="rId4" Type="http://schemas.openxmlformats.org/officeDocument/2006/relationships/image" Target="../media/image97.png"/><Relationship Id="rId5" Type="http://schemas.openxmlformats.org/officeDocument/2006/relationships/image" Target="../media/image9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102.png"/><Relationship Id="rId4" Type="http://schemas.openxmlformats.org/officeDocument/2006/relationships/hyperlink" Target="http://www.ppro.com/order-your-free-almanac/" TargetMode="External"/><Relationship Id="rId5" Type="http://schemas.openxmlformats.org/officeDocument/2006/relationships/image" Target="../media/image101.jpg"/><Relationship Id="rId6" Type="http://schemas.openxmlformats.org/officeDocument/2006/relationships/hyperlink" Target="https://legacy.ppro.com/almana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portal.ppro.com/" TargetMode="External"/><Relationship Id="rId4" Type="http://schemas.openxmlformats.org/officeDocument/2006/relationships/hyperlink" Target="https://www.youtube.com/watch?v=Rw_gOoM4ruY" TargetMode="External"/><Relationship Id="rId9" Type="http://schemas.openxmlformats.org/officeDocument/2006/relationships/hyperlink" Target="https://www.ppro.com/e-book/ppro-payments-e-commerce-report-asia-pacific/" TargetMode="External"/><Relationship Id="rId5" Type="http://schemas.openxmlformats.org/officeDocument/2006/relationships/hyperlink" Target="https://www.youtube.com/watch?v=89OlApU9KjI" TargetMode="External"/><Relationship Id="rId6" Type="http://schemas.openxmlformats.org/officeDocument/2006/relationships/hyperlink" Target="https://legacy.ppro.com/almanac/" TargetMode="External"/><Relationship Id="rId7" Type="http://schemas.openxmlformats.org/officeDocument/2006/relationships/hyperlink" Target="https://www.ppro.com/order-your-free-almanac/" TargetMode="External"/><Relationship Id="rId8" Type="http://schemas.openxmlformats.org/officeDocument/2006/relationships/hyperlink" Target="https://www.ppro.com/e-book/e-commerce-report-middle-east-africa/" TargetMode="External"/><Relationship Id="rId11" Type="http://schemas.openxmlformats.org/officeDocument/2006/relationships/hyperlink" Target="https://www.ppro.com/e-book/e-commerce-report-north-america/" TargetMode="External"/><Relationship Id="rId10" Type="http://schemas.openxmlformats.org/officeDocument/2006/relationships/hyperlink" Target="https://www.ppro.com/e-book/ppro-payments-e-commerce-report-central-south-america/" TargetMode="External"/><Relationship Id="rId13" Type="http://schemas.openxmlformats.org/officeDocument/2006/relationships/hyperlink" Target="https://www.ppro.com/e-book/e-commerce-report-eastern-europe-and-the-cis/" TargetMode="External"/><Relationship Id="rId12" Type="http://schemas.openxmlformats.org/officeDocument/2006/relationships/hyperlink" Target="https://www.ppro.com/e-book/ppro-payments-e-commerce-report-western-central-europe/" TargetMode="External"/><Relationship Id="rId14" Type="http://schemas.openxmlformats.org/officeDocument/2006/relationships/hyperlink" Target="https://www.ppro.com/newsro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hyperlink" Target="https://www.youtube.com/watch?v=Fplq5oGfqS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0" Type="http://schemas.openxmlformats.org/officeDocument/2006/relationships/image" Target="../media/image25.jpg"/><Relationship Id="rId22" Type="http://schemas.openxmlformats.org/officeDocument/2006/relationships/image" Target="../media/image34.jpg"/><Relationship Id="rId21" Type="http://schemas.openxmlformats.org/officeDocument/2006/relationships/image" Target="../media/image33.png"/><Relationship Id="rId24" Type="http://schemas.openxmlformats.org/officeDocument/2006/relationships/image" Target="../media/image30.jpg"/><Relationship Id="rId23"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7.jpg"/><Relationship Id="rId26" Type="http://schemas.openxmlformats.org/officeDocument/2006/relationships/image" Target="../media/image35.png"/><Relationship Id="rId25" Type="http://schemas.openxmlformats.org/officeDocument/2006/relationships/image" Target="../media/image28.png"/><Relationship Id="rId27" Type="http://schemas.openxmlformats.org/officeDocument/2006/relationships/image" Target="../media/image32.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image" Target="../media/image17.jpg"/><Relationship Id="rId11" Type="http://schemas.openxmlformats.org/officeDocument/2006/relationships/image" Target="../media/image9.png"/><Relationship Id="rId10" Type="http://schemas.openxmlformats.org/officeDocument/2006/relationships/image" Target="../media/image10.png"/><Relationship Id="rId13" Type="http://schemas.openxmlformats.org/officeDocument/2006/relationships/image" Target="../media/image16.png"/><Relationship Id="rId12" Type="http://schemas.openxmlformats.org/officeDocument/2006/relationships/image" Target="../media/image12.jpg"/><Relationship Id="rId15" Type="http://schemas.openxmlformats.org/officeDocument/2006/relationships/image" Target="../media/image22.png"/><Relationship Id="rId14" Type="http://schemas.openxmlformats.org/officeDocument/2006/relationships/image" Target="../media/image8.png"/><Relationship Id="rId17" Type="http://schemas.openxmlformats.org/officeDocument/2006/relationships/image" Target="../media/image24.jpg"/><Relationship Id="rId16" Type="http://schemas.openxmlformats.org/officeDocument/2006/relationships/image" Target="../media/image23.png"/><Relationship Id="rId19" Type="http://schemas.openxmlformats.org/officeDocument/2006/relationships/image" Target="../media/image27.png"/><Relationship Id="rId18"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hyperlink" Target="https://worldpay.globalpaymentsreport.com/signup.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4"/>
          <p:cNvSpPr txBox="1"/>
          <p:nvPr>
            <p:ph type="title"/>
          </p:nvPr>
        </p:nvSpPr>
        <p:spPr>
          <a:xfrm>
            <a:off x="408037" y="2781104"/>
            <a:ext cx="7775400" cy="1584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accent1"/>
              </a:buClr>
              <a:buSzPts val="4800"/>
              <a:buFont typeface="Arial"/>
              <a:buNone/>
            </a:pPr>
            <a:r>
              <a:rPr lang="en-GB"/>
              <a:t>PPRO</a:t>
            </a:r>
            <a:br>
              <a:rPr lang="en-GB"/>
            </a:br>
            <a:r>
              <a:rPr lang="en-GB"/>
              <a:t>Partner Connect</a:t>
            </a:r>
            <a:endParaRPr/>
          </a:p>
        </p:txBody>
      </p:sp>
      <p:sp>
        <p:nvSpPr>
          <p:cNvPr id="154" name="Google Shape;154;p14"/>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55" name="Google Shape;155;p14"/>
          <p:cNvSpPr txBox="1"/>
          <p:nvPr>
            <p:ph idx="1" type="subTitle"/>
          </p:nvPr>
        </p:nvSpPr>
        <p:spPr>
          <a:xfrm>
            <a:off x="407368" y="4581232"/>
            <a:ext cx="7776300" cy="93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1"/>
              </a:buClr>
              <a:buSzPts val="2000"/>
              <a:buFont typeface="Arial"/>
              <a:buNone/>
            </a:pPr>
            <a:r>
              <a:rPr lang="en-GB"/>
              <a:t>29 APRIL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23"/>
          <p:cNvSpPr txBox="1"/>
          <p:nvPr>
            <p:ph type="title"/>
          </p:nvPr>
        </p:nvSpPr>
        <p:spPr>
          <a:xfrm>
            <a:off x="4007743" y="2619615"/>
            <a:ext cx="7776300" cy="1944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Arial"/>
              <a:buNone/>
            </a:pPr>
            <a:r>
              <a:rPr lang="en-GB"/>
              <a:t>Local payment methods you need to know about</a:t>
            </a:r>
            <a:endParaRPr/>
          </a:p>
          <a:p>
            <a:pPr indent="0" lvl="0" marL="0" rtl="0" algn="l">
              <a:lnSpc>
                <a:spcPct val="90000"/>
              </a:lnSpc>
              <a:spcBef>
                <a:spcPts val="0"/>
              </a:spcBef>
              <a:spcAft>
                <a:spcPts val="0"/>
              </a:spcAft>
              <a:buClr>
                <a:schemeClr val="lt1"/>
              </a:buClr>
              <a:buSzPts val="4800"/>
              <a:buFont typeface="Arial"/>
              <a:buNone/>
            </a:pPr>
            <a:r>
              <a:t/>
            </a:r>
            <a:endParaRPr/>
          </a:p>
        </p:txBody>
      </p:sp>
      <p:sp>
        <p:nvSpPr>
          <p:cNvPr id="493" name="Google Shape;493;p23"/>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94" name="Google Shape;494;p23"/>
          <p:cNvSpPr txBox="1"/>
          <p:nvPr>
            <p:ph idx="2" type="body"/>
          </p:nvPr>
        </p:nvSpPr>
        <p:spPr>
          <a:xfrm>
            <a:off x="1124755" y="2557704"/>
            <a:ext cx="2087400" cy="15120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chemeClr val="lt1"/>
              </a:buClr>
              <a:buSzPts val="8800"/>
              <a:buNone/>
            </a:pPr>
            <a:r>
              <a:rPr lang="en-GB"/>
              <a:t>3</a:t>
            </a:r>
            <a:r>
              <a:rPr lang="en-GB"/>
              <a:t>.</a:t>
            </a:r>
            <a:endParaRPr/>
          </a:p>
        </p:txBody>
      </p:sp>
      <p:sp>
        <p:nvSpPr>
          <p:cNvPr id="495" name="Google Shape;495;p23"/>
          <p:cNvSpPr txBox="1"/>
          <p:nvPr>
            <p:ph idx="1" type="body"/>
          </p:nvPr>
        </p:nvSpPr>
        <p:spPr>
          <a:xfrm>
            <a:off x="4007757" y="4183425"/>
            <a:ext cx="7071300" cy="792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lt1"/>
              </a:buClr>
              <a:buSzPts val="1600"/>
              <a:buNone/>
            </a:pPr>
            <a:r>
              <a:rPr b="1" lang="en-GB" sz="1800">
                <a:solidFill>
                  <a:schemeClr val="accent1"/>
                </a:solidFill>
              </a:rPr>
              <a:t>Jennifer Archangeli</a:t>
            </a:r>
            <a:r>
              <a:rPr b="1" lang="en-GB" sz="1800">
                <a:solidFill>
                  <a:schemeClr val="accent1"/>
                </a:solidFill>
              </a:rPr>
              <a:t> </a:t>
            </a:r>
            <a:r>
              <a:rPr lang="en-GB">
                <a:solidFill>
                  <a:schemeClr val="accent1"/>
                </a:solidFill>
              </a:rPr>
              <a:t>| </a:t>
            </a:r>
            <a:r>
              <a:rPr lang="en-GB">
                <a:solidFill>
                  <a:schemeClr val="accent1"/>
                </a:solidFill>
              </a:rPr>
              <a:t>Product Marketing Manager</a:t>
            </a:r>
            <a:endParaRPr>
              <a:solidFill>
                <a:schemeClr val="accent1"/>
              </a:solidFill>
            </a:endParaRPr>
          </a:p>
          <a:p>
            <a:pPr indent="0" lvl="0" marL="0" rtl="0" algn="l">
              <a:lnSpc>
                <a:spcPct val="110000"/>
              </a:lnSpc>
              <a:spcBef>
                <a:spcPts val="0"/>
              </a:spcBef>
              <a:spcAft>
                <a:spcPts val="0"/>
              </a:spcAft>
              <a:buClr>
                <a:schemeClr val="lt1"/>
              </a:buClr>
              <a:buSzPts val="1600"/>
              <a:buFont typeface="Arial"/>
              <a:buNone/>
            </a:pPr>
            <a:r>
              <a:t/>
            </a:r>
            <a:endParaRPr b="1">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24"/>
          <p:cNvSpPr/>
          <p:nvPr/>
        </p:nvSpPr>
        <p:spPr>
          <a:xfrm>
            <a:off x="0" y="2364500"/>
            <a:ext cx="12192000" cy="256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24"/>
          <p:cNvPicPr preferRelativeResize="0"/>
          <p:nvPr/>
        </p:nvPicPr>
        <p:blipFill>
          <a:blip r:embed="rId3">
            <a:alphaModFix/>
          </a:blip>
          <a:stretch>
            <a:fillRect/>
          </a:stretch>
        </p:blipFill>
        <p:spPr>
          <a:xfrm>
            <a:off x="0" y="2826718"/>
            <a:ext cx="12192000" cy="1638164"/>
          </a:xfrm>
          <a:prstGeom prst="rect">
            <a:avLst/>
          </a:prstGeom>
          <a:noFill/>
          <a:ln>
            <a:noFill/>
          </a:ln>
        </p:spPr>
      </p:pic>
      <p:sp>
        <p:nvSpPr>
          <p:cNvPr id="503" name="Google Shape;503;p24"/>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How do you take your coffee or tea?</a:t>
            </a:r>
            <a:endParaRPr/>
          </a:p>
        </p:txBody>
      </p:sp>
      <p:sp>
        <p:nvSpPr>
          <p:cNvPr id="504" name="Google Shape;504;p24"/>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sz="2000">
                <a:solidFill>
                  <a:schemeClr val="lt2"/>
                </a:solidFill>
              </a:rPr>
              <a:t>Each region has different preferences, determined by various </a:t>
            </a:r>
            <a:endParaRPr sz="2000">
              <a:solidFill>
                <a:schemeClr val="lt2"/>
              </a:solidFill>
            </a:endParaRPr>
          </a:p>
          <a:p>
            <a:pPr indent="0" lvl="0" marL="0" marR="0" rtl="0" algn="l">
              <a:lnSpc>
                <a:spcPct val="100000"/>
              </a:lnSpc>
              <a:spcBef>
                <a:spcPts val="0"/>
              </a:spcBef>
              <a:spcAft>
                <a:spcPts val="0"/>
              </a:spcAft>
              <a:buClr>
                <a:schemeClr val="accent3"/>
              </a:buClr>
              <a:buSzPts val="2000"/>
              <a:buFont typeface="Arial"/>
              <a:buNone/>
            </a:pPr>
            <a:r>
              <a:rPr lang="en-GB" sz="2000">
                <a:solidFill>
                  <a:schemeClr val="lt2"/>
                </a:solidFill>
              </a:rPr>
              <a:t>cultural factors</a:t>
            </a:r>
            <a:endParaRPr sz="2000">
              <a:solidFill>
                <a:schemeClr val="lt2"/>
              </a:solidFill>
            </a:endParaRPr>
          </a:p>
        </p:txBody>
      </p:sp>
      <p:sp>
        <p:nvSpPr>
          <p:cNvPr id="505" name="Google Shape;505;p24"/>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25"/>
          <p:cNvSpPr/>
          <p:nvPr/>
        </p:nvSpPr>
        <p:spPr>
          <a:xfrm>
            <a:off x="166650" y="6172800"/>
            <a:ext cx="1076400" cy="46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5"/>
          <p:cNvSpPr txBox="1"/>
          <p:nvPr>
            <p:ph idx="12" type="sldNum"/>
          </p:nvPr>
        </p:nvSpPr>
        <p:spPr>
          <a:xfrm>
            <a:off x="11424632" y="63771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513" name="Google Shape;513;p25"/>
          <p:cNvSpPr txBox="1"/>
          <p:nvPr>
            <p:ph idx="4294967295" type="title"/>
          </p:nvPr>
        </p:nvSpPr>
        <p:spPr>
          <a:xfrm>
            <a:off x="407368" y="5487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As commerce becomes more global, </a:t>
            </a:r>
            <a:endParaRPr/>
          </a:p>
          <a:p>
            <a:pPr indent="0" lvl="0" marL="0" rtl="0" algn="l">
              <a:spcBef>
                <a:spcPts val="0"/>
              </a:spcBef>
              <a:spcAft>
                <a:spcPts val="0"/>
              </a:spcAft>
              <a:buNone/>
            </a:pPr>
            <a:r>
              <a:rPr lang="en-GB"/>
              <a:t>payments become increasingly local</a:t>
            </a:r>
            <a:endParaRPr/>
          </a:p>
        </p:txBody>
      </p:sp>
      <p:cxnSp>
        <p:nvCxnSpPr>
          <p:cNvPr id="514" name="Google Shape;514;p25"/>
          <p:cNvCxnSpPr/>
          <p:nvPr/>
        </p:nvCxnSpPr>
        <p:spPr>
          <a:xfrm>
            <a:off x="4877537" y="1834597"/>
            <a:ext cx="0" cy="4572000"/>
          </a:xfrm>
          <a:prstGeom prst="straightConnector1">
            <a:avLst/>
          </a:prstGeom>
          <a:noFill/>
          <a:ln cap="flat" cmpd="sng" w="9525">
            <a:solidFill>
              <a:schemeClr val="accent1"/>
            </a:solidFill>
            <a:prstDash val="dash"/>
            <a:miter lim="800000"/>
            <a:headEnd len="sm" w="sm" type="none"/>
            <a:tailEnd len="sm" w="sm" type="none"/>
          </a:ln>
        </p:spPr>
      </p:cxnSp>
      <p:cxnSp>
        <p:nvCxnSpPr>
          <p:cNvPr id="515" name="Google Shape;515;p25"/>
          <p:cNvCxnSpPr/>
          <p:nvPr/>
        </p:nvCxnSpPr>
        <p:spPr>
          <a:xfrm>
            <a:off x="8299491" y="1834597"/>
            <a:ext cx="0" cy="4572000"/>
          </a:xfrm>
          <a:prstGeom prst="straightConnector1">
            <a:avLst/>
          </a:prstGeom>
          <a:noFill/>
          <a:ln cap="flat" cmpd="sng" w="9525">
            <a:solidFill>
              <a:schemeClr val="accent1"/>
            </a:solidFill>
            <a:prstDash val="dash"/>
            <a:miter lim="800000"/>
            <a:headEnd len="sm" w="sm" type="none"/>
            <a:tailEnd len="sm" w="sm" type="none"/>
          </a:ln>
        </p:spPr>
      </p:cxnSp>
      <p:sp>
        <p:nvSpPr>
          <p:cNvPr id="516" name="Google Shape;516;p25"/>
          <p:cNvSpPr/>
          <p:nvPr/>
        </p:nvSpPr>
        <p:spPr>
          <a:xfrm>
            <a:off x="6187666" y="1804091"/>
            <a:ext cx="1190700" cy="1190700"/>
          </a:xfrm>
          <a:prstGeom prst="ellipse">
            <a:avLst/>
          </a:prstGeom>
          <a:solidFill>
            <a:srgbClr val="FFFFFF"/>
          </a:solidFill>
          <a:ln cap="flat" cmpd="sng" w="57150">
            <a:solidFill>
              <a:srgbClr val="00769E"/>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800"/>
              <a:buFont typeface="Calibri"/>
              <a:buNone/>
            </a:pPr>
            <a:r>
              <a:t/>
            </a:r>
            <a:endParaRPr b="0" baseline="30000" i="0" sz="800" u="none" cap="none" strike="noStrike">
              <a:solidFill>
                <a:srgbClr val="004D6B"/>
              </a:solidFill>
              <a:latin typeface="Lato"/>
              <a:ea typeface="Lato"/>
              <a:cs typeface="Lato"/>
              <a:sym typeface="Lato"/>
            </a:endParaRPr>
          </a:p>
        </p:txBody>
      </p:sp>
      <p:sp>
        <p:nvSpPr>
          <p:cNvPr id="517" name="Google Shape;517;p25"/>
          <p:cNvSpPr/>
          <p:nvPr/>
        </p:nvSpPr>
        <p:spPr>
          <a:xfrm>
            <a:off x="9756920" y="1777362"/>
            <a:ext cx="1190700" cy="1190700"/>
          </a:xfrm>
          <a:prstGeom prst="ellipse">
            <a:avLst/>
          </a:prstGeom>
          <a:solidFill>
            <a:srgbClr val="FFFFFF"/>
          </a:solidFill>
          <a:ln cap="flat" cmpd="sng" w="57150">
            <a:solidFill>
              <a:srgbClr val="02BADE"/>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800"/>
              <a:buFont typeface="Calibri"/>
              <a:buNone/>
            </a:pPr>
            <a:r>
              <a:t/>
            </a:r>
            <a:endParaRPr b="0" baseline="30000" i="0" sz="800" u="none" cap="none" strike="noStrike">
              <a:solidFill>
                <a:srgbClr val="004D6B"/>
              </a:solidFill>
              <a:latin typeface="Lato"/>
              <a:ea typeface="Lato"/>
              <a:cs typeface="Lato"/>
              <a:sym typeface="Lato"/>
            </a:endParaRPr>
          </a:p>
        </p:txBody>
      </p:sp>
      <p:sp>
        <p:nvSpPr>
          <p:cNvPr id="518" name="Google Shape;518;p25"/>
          <p:cNvSpPr/>
          <p:nvPr/>
        </p:nvSpPr>
        <p:spPr>
          <a:xfrm>
            <a:off x="1870694" y="1738286"/>
            <a:ext cx="1190700" cy="1190700"/>
          </a:xfrm>
          <a:prstGeom prst="ellipse">
            <a:avLst/>
          </a:prstGeom>
          <a:solidFill>
            <a:srgbClr val="FFFFFF"/>
          </a:solidFill>
          <a:ln cap="flat" cmpd="sng" w="57150">
            <a:solidFill>
              <a:srgbClr val="004D6B"/>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800"/>
              <a:buFont typeface="Calibri"/>
              <a:buNone/>
            </a:pPr>
            <a:r>
              <a:t/>
            </a:r>
            <a:endParaRPr b="0" baseline="30000" i="0" sz="800" u="none" cap="none" strike="noStrike">
              <a:solidFill>
                <a:srgbClr val="004D6B"/>
              </a:solidFill>
              <a:latin typeface="Lato"/>
              <a:ea typeface="Lato"/>
              <a:cs typeface="Lato"/>
              <a:sym typeface="Lato"/>
            </a:endParaRPr>
          </a:p>
        </p:txBody>
      </p:sp>
      <p:grpSp>
        <p:nvGrpSpPr>
          <p:cNvPr id="519" name="Google Shape;519;p25"/>
          <p:cNvGrpSpPr/>
          <p:nvPr/>
        </p:nvGrpSpPr>
        <p:grpSpPr>
          <a:xfrm>
            <a:off x="2051544" y="1808208"/>
            <a:ext cx="828643" cy="900297"/>
            <a:chOff x="1612439" y="1357482"/>
            <a:chExt cx="3934678" cy="4274916"/>
          </a:xfrm>
        </p:grpSpPr>
        <p:sp>
          <p:nvSpPr>
            <p:cNvPr id="520" name="Google Shape;520;p25"/>
            <p:cNvSpPr/>
            <p:nvPr/>
          </p:nvSpPr>
          <p:spPr>
            <a:xfrm>
              <a:off x="4143740" y="3720829"/>
              <a:ext cx="1403377" cy="930976"/>
            </a:xfrm>
            <a:custGeom>
              <a:rect b="b" l="l" r="r" t="t"/>
              <a:pathLst>
                <a:path extrusionOk="0" h="299" w="451">
                  <a:moveTo>
                    <a:pt x="445" y="109"/>
                  </a:moveTo>
                  <a:cubicBezTo>
                    <a:pt x="446" y="102"/>
                    <a:pt x="437" y="114"/>
                    <a:pt x="433" y="105"/>
                  </a:cubicBezTo>
                  <a:cubicBezTo>
                    <a:pt x="428" y="95"/>
                    <a:pt x="418" y="102"/>
                    <a:pt x="412" y="96"/>
                  </a:cubicBezTo>
                  <a:cubicBezTo>
                    <a:pt x="401" y="84"/>
                    <a:pt x="397" y="99"/>
                    <a:pt x="388" y="91"/>
                  </a:cubicBezTo>
                  <a:cubicBezTo>
                    <a:pt x="380" y="83"/>
                    <a:pt x="384" y="71"/>
                    <a:pt x="367" y="80"/>
                  </a:cubicBezTo>
                  <a:cubicBezTo>
                    <a:pt x="350" y="89"/>
                    <a:pt x="351" y="72"/>
                    <a:pt x="338" y="78"/>
                  </a:cubicBezTo>
                  <a:cubicBezTo>
                    <a:pt x="324" y="83"/>
                    <a:pt x="334" y="67"/>
                    <a:pt x="326" y="54"/>
                  </a:cubicBezTo>
                  <a:cubicBezTo>
                    <a:pt x="317" y="42"/>
                    <a:pt x="317" y="51"/>
                    <a:pt x="307" y="48"/>
                  </a:cubicBezTo>
                  <a:cubicBezTo>
                    <a:pt x="296" y="44"/>
                    <a:pt x="306" y="46"/>
                    <a:pt x="300" y="38"/>
                  </a:cubicBezTo>
                  <a:cubicBezTo>
                    <a:pt x="293" y="29"/>
                    <a:pt x="313" y="28"/>
                    <a:pt x="303" y="23"/>
                  </a:cubicBezTo>
                  <a:cubicBezTo>
                    <a:pt x="288" y="15"/>
                    <a:pt x="299" y="1"/>
                    <a:pt x="288" y="8"/>
                  </a:cubicBezTo>
                  <a:cubicBezTo>
                    <a:pt x="281" y="12"/>
                    <a:pt x="282" y="0"/>
                    <a:pt x="273" y="7"/>
                  </a:cubicBezTo>
                  <a:cubicBezTo>
                    <a:pt x="264" y="14"/>
                    <a:pt x="254" y="1"/>
                    <a:pt x="253" y="12"/>
                  </a:cubicBezTo>
                  <a:cubicBezTo>
                    <a:pt x="252" y="22"/>
                    <a:pt x="241" y="15"/>
                    <a:pt x="239" y="15"/>
                  </a:cubicBezTo>
                  <a:cubicBezTo>
                    <a:pt x="219" y="14"/>
                    <a:pt x="210" y="24"/>
                    <a:pt x="210" y="37"/>
                  </a:cubicBezTo>
                  <a:cubicBezTo>
                    <a:pt x="210" y="49"/>
                    <a:pt x="210" y="51"/>
                    <a:pt x="202" y="42"/>
                  </a:cubicBezTo>
                  <a:cubicBezTo>
                    <a:pt x="199" y="39"/>
                    <a:pt x="188" y="39"/>
                    <a:pt x="182" y="42"/>
                  </a:cubicBezTo>
                  <a:cubicBezTo>
                    <a:pt x="174" y="47"/>
                    <a:pt x="180" y="26"/>
                    <a:pt x="168" y="36"/>
                  </a:cubicBezTo>
                  <a:cubicBezTo>
                    <a:pt x="155" y="46"/>
                    <a:pt x="172" y="33"/>
                    <a:pt x="141" y="33"/>
                  </a:cubicBezTo>
                  <a:cubicBezTo>
                    <a:pt x="122" y="34"/>
                    <a:pt x="130" y="28"/>
                    <a:pt x="119" y="28"/>
                  </a:cubicBezTo>
                  <a:cubicBezTo>
                    <a:pt x="109" y="29"/>
                    <a:pt x="102" y="18"/>
                    <a:pt x="72" y="21"/>
                  </a:cubicBezTo>
                  <a:cubicBezTo>
                    <a:pt x="42" y="25"/>
                    <a:pt x="55" y="37"/>
                    <a:pt x="46" y="33"/>
                  </a:cubicBezTo>
                  <a:cubicBezTo>
                    <a:pt x="40" y="31"/>
                    <a:pt x="38" y="37"/>
                    <a:pt x="38" y="37"/>
                  </a:cubicBezTo>
                  <a:cubicBezTo>
                    <a:pt x="42" y="44"/>
                    <a:pt x="32" y="42"/>
                    <a:pt x="43" y="53"/>
                  </a:cubicBezTo>
                  <a:cubicBezTo>
                    <a:pt x="59" y="70"/>
                    <a:pt x="42" y="60"/>
                    <a:pt x="47" y="66"/>
                  </a:cubicBezTo>
                  <a:cubicBezTo>
                    <a:pt x="51" y="71"/>
                    <a:pt x="54" y="76"/>
                    <a:pt x="42" y="79"/>
                  </a:cubicBezTo>
                  <a:cubicBezTo>
                    <a:pt x="35" y="80"/>
                    <a:pt x="25" y="95"/>
                    <a:pt x="18" y="104"/>
                  </a:cubicBezTo>
                  <a:cubicBezTo>
                    <a:pt x="11" y="112"/>
                    <a:pt x="19" y="115"/>
                    <a:pt x="16" y="120"/>
                  </a:cubicBezTo>
                  <a:cubicBezTo>
                    <a:pt x="13" y="125"/>
                    <a:pt x="27" y="130"/>
                    <a:pt x="11" y="126"/>
                  </a:cubicBezTo>
                  <a:cubicBezTo>
                    <a:pt x="12" y="129"/>
                    <a:pt x="10" y="129"/>
                    <a:pt x="8" y="135"/>
                  </a:cubicBezTo>
                  <a:cubicBezTo>
                    <a:pt x="7" y="140"/>
                    <a:pt x="3" y="138"/>
                    <a:pt x="0" y="149"/>
                  </a:cubicBezTo>
                  <a:cubicBezTo>
                    <a:pt x="13" y="154"/>
                    <a:pt x="10" y="162"/>
                    <a:pt x="15" y="161"/>
                  </a:cubicBezTo>
                  <a:cubicBezTo>
                    <a:pt x="20" y="160"/>
                    <a:pt x="20" y="163"/>
                    <a:pt x="19" y="164"/>
                  </a:cubicBezTo>
                  <a:cubicBezTo>
                    <a:pt x="19" y="164"/>
                    <a:pt x="19" y="165"/>
                    <a:pt x="20" y="166"/>
                  </a:cubicBezTo>
                  <a:cubicBezTo>
                    <a:pt x="23" y="163"/>
                    <a:pt x="22" y="168"/>
                    <a:pt x="25" y="163"/>
                  </a:cubicBezTo>
                  <a:cubicBezTo>
                    <a:pt x="29" y="158"/>
                    <a:pt x="30" y="166"/>
                    <a:pt x="39" y="166"/>
                  </a:cubicBezTo>
                  <a:cubicBezTo>
                    <a:pt x="52" y="165"/>
                    <a:pt x="50" y="169"/>
                    <a:pt x="58" y="167"/>
                  </a:cubicBezTo>
                  <a:cubicBezTo>
                    <a:pt x="66" y="164"/>
                    <a:pt x="68" y="180"/>
                    <a:pt x="74" y="174"/>
                  </a:cubicBezTo>
                  <a:cubicBezTo>
                    <a:pt x="79" y="168"/>
                    <a:pt x="77" y="168"/>
                    <a:pt x="91" y="167"/>
                  </a:cubicBezTo>
                  <a:cubicBezTo>
                    <a:pt x="106" y="165"/>
                    <a:pt x="100" y="157"/>
                    <a:pt x="112" y="156"/>
                  </a:cubicBezTo>
                  <a:cubicBezTo>
                    <a:pt x="116" y="148"/>
                    <a:pt x="128" y="152"/>
                    <a:pt x="133" y="148"/>
                  </a:cubicBezTo>
                  <a:cubicBezTo>
                    <a:pt x="139" y="144"/>
                    <a:pt x="153" y="160"/>
                    <a:pt x="160" y="158"/>
                  </a:cubicBezTo>
                  <a:cubicBezTo>
                    <a:pt x="167" y="157"/>
                    <a:pt x="168" y="167"/>
                    <a:pt x="173" y="165"/>
                  </a:cubicBezTo>
                  <a:cubicBezTo>
                    <a:pt x="178" y="163"/>
                    <a:pt x="178" y="170"/>
                    <a:pt x="175" y="176"/>
                  </a:cubicBezTo>
                  <a:cubicBezTo>
                    <a:pt x="172" y="182"/>
                    <a:pt x="177" y="189"/>
                    <a:pt x="182" y="188"/>
                  </a:cubicBezTo>
                  <a:cubicBezTo>
                    <a:pt x="187" y="187"/>
                    <a:pt x="181" y="199"/>
                    <a:pt x="190" y="204"/>
                  </a:cubicBezTo>
                  <a:cubicBezTo>
                    <a:pt x="198" y="209"/>
                    <a:pt x="190" y="214"/>
                    <a:pt x="195" y="219"/>
                  </a:cubicBezTo>
                  <a:cubicBezTo>
                    <a:pt x="201" y="223"/>
                    <a:pt x="196" y="224"/>
                    <a:pt x="191" y="222"/>
                  </a:cubicBezTo>
                  <a:cubicBezTo>
                    <a:pt x="187" y="219"/>
                    <a:pt x="181" y="224"/>
                    <a:pt x="177" y="219"/>
                  </a:cubicBezTo>
                  <a:cubicBezTo>
                    <a:pt x="172" y="214"/>
                    <a:pt x="166" y="221"/>
                    <a:pt x="170" y="225"/>
                  </a:cubicBezTo>
                  <a:cubicBezTo>
                    <a:pt x="176" y="234"/>
                    <a:pt x="158" y="243"/>
                    <a:pt x="159" y="249"/>
                  </a:cubicBezTo>
                  <a:cubicBezTo>
                    <a:pt x="160" y="255"/>
                    <a:pt x="154" y="252"/>
                    <a:pt x="151" y="255"/>
                  </a:cubicBezTo>
                  <a:cubicBezTo>
                    <a:pt x="158" y="264"/>
                    <a:pt x="163" y="265"/>
                    <a:pt x="165" y="262"/>
                  </a:cubicBezTo>
                  <a:cubicBezTo>
                    <a:pt x="166" y="258"/>
                    <a:pt x="169" y="262"/>
                    <a:pt x="174" y="257"/>
                  </a:cubicBezTo>
                  <a:cubicBezTo>
                    <a:pt x="177" y="255"/>
                    <a:pt x="185" y="254"/>
                    <a:pt x="189" y="262"/>
                  </a:cubicBezTo>
                  <a:cubicBezTo>
                    <a:pt x="189" y="252"/>
                    <a:pt x="187" y="257"/>
                    <a:pt x="186" y="250"/>
                  </a:cubicBezTo>
                  <a:cubicBezTo>
                    <a:pt x="184" y="240"/>
                    <a:pt x="189" y="251"/>
                    <a:pt x="198" y="243"/>
                  </a:cubicBezTo>
                  <a:cubicBezTo>
                    <a:pt x="208" y="234"/>
                    <a:pt x="214" y="228"/>
                    <a:pt x="214" y="221"/>
                  </a:cubicBezTo>
                  <a:cubicBezTo>
                    <a:pt x="213" y="212"/>
                    <a:pt x="225" y="216"/>
                    <a:pt x="231" y="213"/>
                  </a:cubicBezTo>
                  <a:cubicBezTo>
                    <a:pt x="238" y="210"/>
                    <a:pt x="241" y="217"/>
                    <a:pt x="241" y="210"/>
                  </a:cubicBezTo>
                  <a:cubicBezTo>
                    <a:pt x="241" y="202"/>
                    <a:pt x="242" y="192"/>
                    <a:pt x="244" y="201"/>
                  </a:cubicBezTo>
                  <a:cubicBezTo>
                    <a:pt x="246" y="210"/>
                    <a:pt x="240" y="217"/>
                    <a:pt x="257" y="215"/>
                  </a:cubicBezTo>
                  <a:cubicBezTo>
                    <a:pt x="247" y="222"/>
                    <a:pt x="235" y="212"/>
                    <a:pt x="235" y="217"/>
                  </a:cubicBezTo>
                  <a:cubicBezTo>
                    <a:pt x="234" y="221"/>
                    <a:pt x="251" y="227"/>
                    <a:pt x="251" y="232"/>
                  </a:cubicBezTo>
                  <a:cubicBezTo>
                    <a:pt x="251" y="236"/>
                    <a:pt x="272" y="228"/>
                    <a:pt x="276" y="232"/>
                  </a:cubicBezTo>
                  <a:cubicBezTo>
                    <a:pt x="281" y="236"/>
                    <a:pt x="283" y="227"/>
                    <a:pt x="286" y="236"/>
                  </a:cubicBezTo>
                  <a:cubicBezTo>
                    <a:pt x="289" y="244"/>
                    <a:pt x="253" y="251"/>
                    <a:pt x="257" y="257"/>
                  </a:cubicBezTo>
                  <a:cubicBezTo>
                    <a:pt x="261" y="263"/>
                    <a:pt x="283" y="259"/>
                    <a:pt x="283" y="273"/>
                  </a:cubicBezTo>
                  <a:cubicBezTo>
                    <a:pt x="283" y="288"/>
                    <a:pt x="272" y="279"/>
                    <a:pt x="283" y="289"/>
                  </a:cubicBezTo>
                  <a:cubicBezTo>
                    <a:pt x="294" y="299"/>
                    <a:pt x="303" y="282"/>
                    <a:pt x="312" y="277"/>
                  </a:cubicBezTo>
                  <a:cubicBezTo>
                    <a:pt x="321" y="271"/>
                    <a:pt x="317" y="281"/>
                    <a:pt x="325" y="273"/>
                  </a:cubicBezTo>
                  <a:cubicBezTo>
                    <a:pt x="338" y="260"/>
                    <a:pt x="336" y="275"/>
                    <a:pt x="349" y="270"/>
                  </a:cubicBezTo>
                  <a:cubicBezTo>
                    <a:pt x="362" y="265"/>
                    <a:pt x="350" y="266"/>
                    <a:pt x="356" y="260"/>
                  </a:cubicBezTo>
                  <a:cubicBezTo>
                    <a:pt x="359" y="256"/>
                    <a:pt x="356" y="251"/>
                    <a:pt x="344" y="254"/>
                  </a:cubicBezTo>
                  <a:cubicBezTo>
                    <a:pt x="332" y="257"/>
                    <a:pt x="332" y="269"/>
                    <a:pt x="321" y="249"/>
                  </a:cubicBezTo>
                  <a:cubicBezTo>
                    <a:pt x="309" y="229"/>
                    <a:pt x="312" y="229"/>
                    <a:pt x="317" y="227"/>
                  </a:cubicBezTo>
                  <a:cubicBezTo>
                    <a:pt x="329" y="221"/>
                    <a:pt x="316" y="236"/>
                    <a:pt x="324" y="230"/>
                  </a:cubicBezTo>
                  <a:cubicBezTo>
                    <a:pt x="332" y="224"/>
                    <a:pt x="342" y="209"/>
                    <a:pt x="347" y="212"/>
                  </a:cubicBezTo>
                  <a:cubicBezTo>
                    <a:pt x="357" y="217"/>
                    <a:pt x="383" y="196"/>
                    <a:pt x="387" y="197"/>
                  </a:cubicBezTo>
                  <a:cubicBezTo>
                    <a:pt x="396" y="197"/>
                    <a:pt x="394" y="202"/>
                    <a:pt x="399" y="198"/>
                  </a:cubicBezTo>
                  <a:cubicBezTo>
                    <a:pt x="394" y="171"/>
                    <a:pt x="410" y="182"/>
                    <a:pt x="412" y="173"/>
                  </a:cubicBezTo>
                  <a:cubicBezTo>
                    <a:pt x="415" y="164"/>
                    <a:pt x="434" y="176"/>
                    <a:pt x="439" y="166"/>
                  </a:cubicBezTo>
                  <a:cubicBezTo>
                    <a:pt x="444" y="157"/>
                    <a:pt x="442" y="148"/>
                    <a:pt x="436" y="145"/>
                  </a:cubicBezTo>
                  <a:cubicBezTo>
                    <a:pt x="429" y="141"/>
                    <a:pt x="436" y="136"/>
                    <a:pt x="442" y="135"/>
                  </a:cubicBezTo>
                  <a:cubicBezTo>
                    <a:pt x="448" y="135"/>
                    <a:pt x="444" y="131"/>
                    <a:pt x="439" y="130"/>
                  </a:cubicBezTo>
                  <a:cubicBezTo>
                    <a:pt x="433" y="130"/>
                    <a:pt x="436" y="126"/>
                    <a:pt x="444" y="121"/>
                  </a:cubicBezTo>
                  <a:cubicBezTo>
                    <a:pt x="451" y="116"/>
                    <a:pt x="444" y="117"/>
                    <a:pt x="445" y="109"/>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1" name="Google Shape;521;p25"/>
            <p:cNvSpPr/>
            <p:nvPr/>
          </p:nvSpPr>
          <p:spPr>
            <a:xfrm>
              <a:off x="1612439" y="3374814"/>
              <a:ext cx="383807" cy="479198"/>
            </a:xfrm>
            <a:custGeom>
              <a:rect b="b" l="l" r="r" t="t"/>
              <a:pathLst>
                <a:path extrusionOk="0" h="154" w="123">
                  <a:moveTo>
                    <a:pt x="116" y="71"/>
                  </a:moveTo>
                  <a:cubicBezTo>
                    <a:pt x="120" y="82"/>
                    <a:pt x="123" y="94"/>
                    <a:pt x="115" y="109"/>
                  </a:cubicBezTo>
                  <a:cubicBezTo>
                    <a:pt x="107" y="123"/>
                    <a:pt x="117" y="126"/>
                    <a:pt x="108" y="124"/>
                  </a:cubicBezTo>
                  <a:cubicBezTo>
                    <a:pt x="99" y="121"/>
                    <a:pt x="101" y="124"/>
                    <a:pt x="91" y="126"/>
                  </a:cubicBezTo>
                  <a:cubicBezTo>
                    <a:pt x="80" y="127"/>
                    <a:pt x="67" y="142"/>
                    <a:pt x="65" y="136"/>
                  </a:cubicBezTo>
                  <a:cubicBezTo>
                    <a:pt x="63" y="130"/>
                    <a:pt x="63" y="136"/>
                    <a:pt x="60" y="142"/>
                  </a:cubicBezTo>
                  <a:cubicBezTo>
                    <a:pt x="57" y="148"/>
                    <a:pt x="18" y="154"/>
                    <a:pt x="28" y="145"/>
                  </a:cubicBezTo>
                  <a:cubicBezTo>
                    <a:pt x="41" y="133"/>
                    <a:pt x="12" y="152"/>
                    <a:pt x="20" y="143"/>
                  </a:cubicBezTo>
                  <a:cubicBezTo>
                    <a:pt x="27" y="135"/>
                    <a:pt x="4" y="143"/>
                    <a:pt x="15" y="132"/>
                  </a:cubicBezTo>
                  <a:cubicBezTo>
                    <a:pt x="26" y="121"/>
                    <a:pt x="0" y="133"/>
                    <a:pt x="12" y="122"/>
                  </a:cubicBezTo>
                  <a:cubicBezTo>
                    <a:pt x="19" y="116"/>
                    <a:pt x="29" y="123"/>
                    <a:pt x="25" y="118"/>
                  </a:cubicBezTo>
                  <a:cubicBezTo>
                    <a:pt x="22" y="114"/>
                    <a:pt x="27" y="111"/>
                    <a:pt x="40" y="110"/>
                  </a:cubicBezTo>
                  <a:cubicBezTo>
                    <a:pt x="54" y="108"/>
                    <a:pt x="50" y="102"/>
                    <a:pt x="44" y="105"/>
                  </a:cubicBezTo>
                  <a:cubicBezTo>
                    <a:pt x="39" y="107"/>
                    <a:pt x="12" y="115"/>
                    <a:pt x="27" y="106"/>
                  </a:cubicBezTo>
                  <a:cubicBezTo>
                    <a:pt x="42" y="96"/>
                    <a:pt x="28" y="92"/>
                    <a:pt x="40" y="88"/>
                  </a:cubicBezTo>
                  <a:cubicBezTo>
                    <a:pt x="52" y="85"/>
                    <a:pt x="42" y="83"/>
                    <a:pt x="37" y="85"/>
                  </a:cubicBezTo>
                  <a:cubicBezTo>
                    <a:pt x="31" y="87"/>
                    <a:pt x="14" y="77"/>
                    <a:pt x="19" y="73"/>
                  </a:cubicBezTo>
                  <a:cubicBezTo>
                    <a:pt x="25" y="69"/>
                    <a:pt x="19" y="68"/>
                    <a:pt x="30" y="63"/>
                  </a:cubicBezTo>
                  <a:cubicBezTo>
                    <a:pt x="41" y="58"/>
                    <a:pt x="14" y="64"/>
                    <a:pt x="20" y="55"/>
                  </a:cubicBezTo>
                  <a:cubicBezTo>
                    <a:pt x="27" y="45"/>
                    <a:pt x="14" y="53"/>
                    <a:pt x="18" y="48"/>
                  </a:cubicBezTo>
                  <a:cubicBezTo>
                    <a:pt x="22" y="43"/>
                    <a:pt x="33" y="41"/>
                    <a:pt x="38" y="46"/>
                  </a:cubicBezTo>
                  <a:cubicBezTo>
                    <a:pt x="44" y="50"/>
                    <a:pt x="46" y="45"/>
                    <a:pt x="52" y="47"/>
                  </a:cubicBezTo>
                  <a:cubicBezTo>
                    <a:pt x="58" y="48"/>
                    <a:pt x="55" y="43"/>
                    <a:pt x="65" y="36"/>
                  </a:cubicBezTo>
                  <a:cubicBezTo>
                    <a:pt x="75" y="30"/>
                    <a:pt x="52" y="35"/>
                    <a:pt x="51" y="31"/>
                  </a:cubicBezTo>
                  <a:cubicBezTo>
                    <a:pt x="50" y="27"/>
                    <a:pt x="62" y="27"/>
                    <a:pt x="60" y="21"/>
                  </a:cubicBezTo>
                  <a:cubicBezTo>
                    <a:pt x="58" y="15"/>
                    <a:pt x="73" y="8"/>
                    <a:pt x="77" y="9"/>
                  </a:cubicBezTo>
                  <a:cubicBezTo>
                    <a:pt x="86" y="11"/>
                    <a:pt x="82" y="0"/>
                    <a:pt x="91" y="6"/>
                  </a:cubicBezTo>
                  <a:cubicBezTo>
                    <a:pt x="101" y="11"/>
                    <a:pt x="90" y="9"/>
                    <a:pt x="90" y="15"/>
                  </a:cubicBezTo>
                  <a:cubicBezTo>
                    <a:pt x="81" y="18"/>
                    <a:pt x="88" y="28"/>
                    <a:pt x="78" y="29"/>
                  </a:cubicBezTo>
                  <a:cubicBezTo>
                    <a:pt x="68" y="30"/>
                    <a:pt x="83" y="31"/>
                    <a:pt x="71" y="36"/>
                  </a:cubicBezTo>
                  <a:cubicBezTo>
                    <a:pt x="57" y="42"/>
                    <a:pt x="90" y="56"/>
                    <a:pt x="91" y="48"/>
                  </a:cubicBezTo>
                  <a:cubicBezTo>
                    <a:pt x="91" y="42"/>
                    <a:pt x="96" y="36"/>
                    <a:pt x="98" y="44"/>
                  </a:cubicBezTo>
                  <a:cubicBezTo>
                    <a:pt x="100" y="51"/>
                    <a:pt x="103" y="47"/>
                    <a:pt x="104" y="52"/>
                  </a:cubicBezTo>
                  <a:cubicBezTo>
                    <a:pt x="105" y="58"/>
                    <a:pt x="105" y="54"/>
                    <a:pt x="113" y="52"/>
                  </a:cubicBezTo>
                  <a:cubicBezTo>
                    <a:pt x="114" y="54"/>
                    <a:pt x="117" y="57"/>
                    <a:pt x="113" y="58"/>
                  </a:cubicBezTo>
                  <a:cubicBezTo>
                    <a:pt x="109" y="59"/>
                    <a:pt x="112" y="60"/>
                    <a:pt x="116" y="7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2" name="Google Shape;522;p25"/>
            <p:cNvSpPr/>
            <p:nvPr/>
          </p:nvSpPr>
          <p:spPr>
            <a:xfrm>
              <a:off x="3543225" y="5507049"/>
              <a:ext cx="24804" cy="28726"/>
            </a:xfrm>
            <a:custGeom>
              <a:rect b="b" l="l" r="r" t="t"/>
              <a:pathLst>
                <a:path extrusionOk="0" h="9" w="8">
                  <a:moveTo>
                    <a:pt x="2" y="2"/>
                  </a:moveTo>
                  <a:cubicBezTo>
                    <a:pt x="0" y="3"/>
                    <a:pt x="4" y="9"/>
                    <a:pt x="6" y="8"/>
                  </a:cubicBezTo>
                  <a:cubicBezTo>
                    <a:pt x="8" y="6"/>
                    <a:pt x="4" y="0"/>
                    <a:pt x="2" y="2"/>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3" name="Google Shape;523;p25"/>
            <p:cNvSpPr/>
            <p:nvPr/>
          </p:nvSpPr>
          <p:spPr>
            <a:xfrm>
              <a:off x="4492299" y="4168690"/>
              <a:ext cx="276759" cy="346015"/>
            </a:xfrm>
            <a:custGeom>
              <a:rect b="b" l="l" r="r" t="t"/>
              <a:pathLst>
                <a:path extrusionOk="0" h="111" w="89">
                  <a:moveTo>
                    <a:pt x="83" y="75"/>
                  </a:moveTo>
                  <a:cubicBezTo>
                    <a:pt x="78" y="70"/>
                    <a:pt x="86" y="65"/>
                    <a:pt x="78" y="60"/>
                  </a:cubicBezTo>
                  <a:cubicBezTo>
                    <a:pt x="69" y="55"/>
                    <a:pt x="75" y="43"/>
                    <a:pt x="70" y="44"/>
                  </a:cubicBezTo>
                  <a:cubicBezTo>
                    <a:pt x="65" y="45"/>
                    <a:pt x="60" y="38"/>
                    <a:pt x="63" y="32"/>
                  </a:cubicBezTo>
                  <a:cubicBezTo>
                    <a:pt x="66" y="26"/>
                    <a:pt x="66" y="19"/>
                    <a:pt x="61" y="21"/>
                  </a:cubicBezTo>
                  <a:cubicBezTo>
                    <a:pt x="56" y="23"/>
                    <a:pt x="55" y="13"/>
                    <a:pt x="48" y="14"/>
                  </a:cubicBezTo>
                  <a:cubicBezTo>
                    <a:pt x="41" y="16"/>
                    <a:pt x="27" y="0"/>
                    <a:pt x="21" y="4"/>
                  </a:cubicBezTo>
                  <a:cubicBezTo>
                    <a:pt x="16" y="8"/>
                    <a:pt x="4" y="4"/>
                    <a:pt x="0" y="12"/>
                  </a:cubicBezTo>
                  <a:cubicBezTo>
                    <a:pt x="13" y="7"/>
                    <a:pt x="16" y="36"/>
                    <a:pt x="23" y="39"/>
                  </a:cubicBezTo>
                  <a:cubicBezTo>
                    <a:pt x="26" y="42"/>
                    <a:pt x="20" y="41"/>
                    <a:pt x="35" y="58"/>
                  </a:cubicBezTo>
                  <a:cubicBezTo>
                    <a:pt x="47" y="70"/>
                    <a:pt x="34" y="84"/>
                    <a:pt x="37" y="95"/>
                  </a:cubicBezTo>
                  <a:cubicBezTo>
                    <a:pt x="40" y="107"/>
                    <a:pt x="34" y="105"/>
                    <a:pt x="39" y="111"/>
                  </a:cubicBezTo>
                  <a:cubicBezTo>
                    <a:pt x="42" y="108"/>
                    <a:pt x="48" y="111"/>
                    <a:pt x="47" y="105"/>
                  </a:cubicBezTo>
                  <a:cubicBezTo>
                    <a:pt x="46" y="99"/>
                    <a:pt x="64" y="90"/>
                    <a:pt x="58" y="81"/>
                  </a:cubicBezTo>
                  <a:cubicBezTo>
                    <a:pt x="54" y="77"/>
                    <a:pt x="60" y="70"/>
                    <a:pt x="65" y="75"/>
                  </a:cubicBezTo>
                  <a:cubicBezTo>
                    <a:pt x="69" y="80"/>
                    <a:pt x="75" y="75"/>
                    <a:pt x="79" y="78"/>
                  </a:cubicBezTo>
                  <a:cubicBezTo>
                    <a:pt x="84" y="80"/>
                    <a:pt x="89" y="79"/>
                    <a:pt x="83" y="7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4" name="Google Shape;524;p25"/>
            <p:cNvSpPr/>
            <p:nvPr/>
          </p:nvSpPr>
          <p:spPr>
            <a:xfrm>
              <a:off x="4004055" y="4190887"/>
              <a:ext cx="728451" cy="535344"/>
            </a:xfrm>
            <a:custGeom>
              <a:rect b="b" l="l" r="r" t="t"/>
              <a:pathLst>
                <a:path extrusionOk="0" h="172" w="234">
                  <a:moveTo>
                    <a:pt x="219" y="106"/>
                  </a:moveTo>
                  <a:cubicBezTo>
                    <a:pt x="214" y="111"/>
                    <a:pt x="211" y="107"/>
                    <a:pt x="210" y="111"/>
                  </a:cubicBezTo>
                  <a:cubicBezTo>
                    <a:pt x="208" y="114"/>
                    <a:pt x="203" y="113"/>
                    <a:pt x="196" y="104"/>
                  </a:cubicBezTo>
                  <a:cubicBezTo>
                    <a:pt x="191" y="98"/>
                    <a:pt x="197" y="100"/>
                    <a:pt x="194" y="88"/>
                  </a:cubicBezTo>
                  <a:cubicBezTo>
                    <a:pt x="191" y="77"/>
                    <a:pt x="204" y="63"/>
                    <a:pt x="192" y="51"/>
                  </a:cubicBezTo>
                  <a:cubicBezTo>
                    <a:pt x="177" y="34"/>
                    <a:pt x="183" y="35"/>
                    <a:pt x="180" y="32"/>
                  </a:cubicBezTo>
                  <a:cubicBezTo>
                    <a:pt x="173" y="29"/>
                    <a:pt x="170" y="0"/>
                    <a:pt x="157" y="5"/>
                  </a:cubicBezTo>
                  <a:cubicBezTo>
                    <a:pt x="145" y="6"/>
                    <a:pt x="151" y="14"/>
                    <a:pt x="136" y="16"/>
                  </a:cubicBezTo>
                  <a:cubicBezTo>
                    <a:pt x="122" y="17"/>
                    <a:pt x="124" y="17"/>
                    <a:pt x="119" y="23"/>
                  </a:cubicBezTo>
                  <a:cubicBezTo>
                    <a:pt x="113" y="29"/>
                    <a:pt x="111" y="13"/>
                    <a:pt x="103" y="16"/>
                  </a:cubicBezTo>
                  <a:cubicBezTo>
                    <a:pt x="95" y="18"/>
                    <a:pt x="97" y="14"/>
                    <a:pt x="84" y="15"/>
                  </a:cubicBezTo>
                  <a:cubicBezTo>
                    <a:pt x="75" y="15"/>
                    <a:pt x="74" y="7"/>
                    <a:pt x="70" y="12"/>
                  </a:cubicBezTo>
                  <a:cubicBezTo>
                    <a:pt x="67" y="17"/>
                    <a:pt x="68" y="12"/>
                    <a:pt x="65" y="15"/>
                  </a:cubicBezTo>
                  <a:cubicBezTo>
                    <a:pt x="55" y="28"/>
                    <a:pt x="54" y="17"/>
                    <a:pt x="48" y="25"/>
                  </a:cubicBezTo>
                  <a:cubicBezTo>
                    <a:pt x="42" y="31"/>
                    <a:pt x="48" y="31"/>
                    <a:pt x="39" y="41"/>
                  </a:cubicBezTo>
                  <a:cubicBezTo>
                    <a:pt x="31" y="49"/>
                    <a:pt x="37" y="46"/>
                    <a:pt x="33" y="54"/>
                  </a:cubicBezTo>
                  <a:cubicBezTo>
                    <a:pt x="29" y="61"/>
                    <a:pt x="22" y="76"/>
                    <a:pt x="19" y="76"/>
                  </a:cubicBezTo>
                  <a:cubicBezTo>
                    <a:pt x="17" y="77"/>
                    <a:pt x="16" y="74"/>
                    <a:pt x="13" y="75"/>
                  </a:cubicBezTo>
                  <a:cubicBezTo>
                    <a:pt x="9" y="76"/>
                    <a:pt x="15" y="77"/>
                    <a:pt x="11" y="78"/>
                  </a:cubicBezTo>
                  <a:cubicBezTo>
                    <a:pt x="6" y="79"/>
                    <a:pt x="1" y="79"/>
                    <a:pt x="0" y="80"/>
                  </a:cubicBezTo>
                  <a:cubicBezTo>
                    <a:pt x="6" y="90"/>
                    <a:pt x="14" y="90"/>
                    <a:pt x="13" y="97"/>
                  </a:cubicBezTo>
                  <a:cubicBezTo>
                    <a:pt x="10" y="112"/>
                    <a:pt x="36" y="108"/>
                    <a:pt x="30" y="117"/>
                  </a:cubicBezTo>
                  <a:cubicBezTo>
                    <a:pt x="26" y="122"/>
                    <a:pt x="31" y="132"/>
                    <a:pt x="44" y="135"/>
                  </a:cubicBezTo>
                  <a:cubicBezTo>
                    <a:pt x="54" y="138"/>
                    <a:pt x="49" y="127"/>
                    <a:pt x="55" y="130"/>
                  </a:cubicBezTo>
                  <a:cubicBezTo>
                    <a:pt x="74" y="140"/>
                    <a:pt x="45" y="132"/>
                    <a:pt x="60" y="146"/>
                  </a:cubicBezTo>
                  <a:cubicBezTo>
                    <a:pt x="79" y="154"/>
                    <a:pt x="58" y="155"/>
                    <a:pt x="64" y="160"/>
                  </a:cubicBezTo>
                  <a:cubicBezTo>
                    <a:pt x="71" y="165"/>
                    <a:pt x="74" y="155"/>
                    <a:pt x="86" y="162"/>
                  </a:cubicBezTo>
                  <a:cubicBezTo>
                    <a:pt x="97" y="169"/>
                    <a:pt x="100" y="161"/>
                    <a:pt x="109" y="162"/>
                  </a:cubicBezTo>
                  <a:cubicBezTo>
                    <a:pt x="118" y="163"/>
                    <a:pt x="126" y="172"/>
                    <a:pt x="138" y="162"/>
                  </a:cubicBezTo>
                  <a:cubicBezTo>
                    <a:pt x="147" y="154"/>
                    <a:pt x="167" y="145"/>
                    <a:pt x="174" y="152"/>
                  </a:cubicBezTo>
                  <a:cubicBezTo>
                    <a:pt x="179" y="158"/>
                    <a:pt x="184" y="148"/>
                    <a:pt x="191" y="158"/>
                  </a:cubicBezTo>
                  <a:cubicBezTo>
                    <a:pt x="195" y="164"/>
                    <a:pt x="200" y="162"/>
                    <a:pt x="205" y="163"/>
                  </a:cubicBezTo>
                  <a:cubicBezTo>
                    <a:pt x="206" y="139"/>
                    <a:pt x="213" y="129"/>
                    <a:pt x="226" y="126"/>
                  </a:cubicBezTo>
                  <a:cubicBezTo>
                    <a:pt x="233" y="124"/>
                    <a:pt x="233" y="118"/>
                    <a:pt x="234" y="111"/>
                  </a:cubicBezTo>
                  <a:cubicBezTo>
                    <a:pt x="230" y="103"/>
                    <a:pt x="222" y="104"/>
                    <a:pt x="219" y="10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5" name="Google Shape;525;p25"/>
            <p:cNvSpPr/>
            <p:nvPr/>
          </p:nvSpPr>
          <p:spPr>
            <a:xfrm>
              <a:off x="4449219" y="4863331"/>
              <a:ext cx="238900" cy="233723"/>
            </a:xfrm>
            <a:custGeom>
              <a:rect b="b" l="l" r="r" t="t"/>
              <a:pathLst>
                <a:path extrusionOk="0" h="75" w="77">
                  <a:moveTo>
                    <a:pt x="61" y="28"/>
                  </a:moveTo>
                  <a:cubicBezTo>
                    <a:pt x="49" y="21"/>
                    <a:pt x="48" y="17"/>
                    <a:pt x="49" y="8"/>
                  </a:cubicBezTo>
                  <a:cubicBezTo>
                    <a:pt x="43" y="8"/>
                    <a:pt x="45" y="10"/>
                    <a:pt x="39" y="10"/>
                  </a:cubicBezTo>
                  <a:cubicBezTo>
                    <a:pt x="34" y="10"/>
                    <a:pt x="31" y="0"/>
                    <a:pt x="24" y="6"/>
                  </a:cubicBezTo>
                  <a:cubicBezTo>
                    <a:pt x="18" y="13"/>
                    <a:pt x="15" y="2"/>
                    <a:pt x="13" y="10"/>
                  </a:cubicBezTo>
                  <a:cubicBezTo>
                    <a:pt x="12" y="17"/>
                    <a:pt x="8" y="10"/>
                    <a:pt x="7" y="17"/>
                  </a:cubicBezTo>
                  <a:cubicBezTo>
                    <a:pt x="16" y="22"/>
                    <a:pt x="17" y="29"/>
                    <a:pt x="10" y="32"/>
                  </a:cubicBezTo>
                  <a:cubicBezTo>
                    <a:pt x="3" y="35"/>
                    <a:pt x="8" y="45"/>
                    <a:pt x="0" y="50"/>
                  </a:cubicBezTo>
                  <a:cubicBezTo>
                    <a:pt x="0" y="62"/>
                    <a:pt x="27" y="49"/>
                    <a:pt x="17" y="55"/>
                  </a:cubicBezTo>
                  <a:cubicBezTo>
                    <a:pt x="8" y="61"/>
                    <a:pt x="4" y="60"/>
                    <a:pt x="4" y="67"/>
                  </a:cubicBezTo>
                  <a:cubicBezTo>
                    <a:pt x="3" y="75"/>
                    <a:pt x="7" y="67"/>
                    <a:pt x="14" y="61"/>
                  </a:cubicBezTo>
                  <a:cubicBezTo>
                    <a:pt x="25" y="51"/>
                    <a:pt x="28" y="57"/>
                    <a:pt x="34" y="47"/>
                  </a:cubicBezTo>
                  <a:cubicBezTo>
                    <a:pt x="42" y="31"/>
                    <a:pt x="41" y="47"/>
                    <a:pt x="49" y="41"/>
                  </a:cubicBezTo>
                  <a:cubicBezTo>
                    <a:pt x="56" y="35"/>
                    <a:pt x="66" y="48"/>
                    <a:pt x="71" y="39"/>
                  </a:cubicBezTo>
                  <a:cubicBezTo>
                    <a:pt x="77" y="30"/>
                    <a:pt x="73" y="35"/>
                    <a:pt x="61" y="28"/>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6" name="Google Shape;526;p25"/>
            <p:cNvSpPr/>
            <p:nvPr/>
          </p:nvSpPr>
          <p:spPr>
            <a:xfrm>
              <a:off x="4246872" y="2861668"/>
              <a:ext cx="378585" cy="279423"/>
            </a:xfrm>
            <a:custGeom>
              <a:rect b="b" l="l" r="r" t="t"/>
              <a:pathLst>
                <a:path extrusionOk="0" h="90" w="122">
                  <a:moveTo>
                    <a:pt x="114" y="10"/>
                  </a:moveTo>
                  <a:cubicBezTo>
                    <a:pt x="122" y="19"/>
                    <a:pt x="108" y="12"/>
                    <a:pt x="108" y="24"/>
                  </a:cubicBezTo>
                  <a:cubicBezTo>
                    <a:pt x="107" y="36"/>
                    <a:pt x="93" y="29"/>
                    <a:pt x="100" y="45"/>
                  </a:cubicBezTo>
                  <a:cubicBezTo>
                    <a:pt x="108" y="61"/>
                    <a:pt x="93" y="50"/>
                    <a:pt x="103" y="65"/>
                  </a:cubicBezTo>
                  <a:cubicBezTo>
                    <a:pt x="114" y="80"/>
                    <a:pt x="102" y="68"/>
                    <a:pt x="98" y="85"/>
                  </a:cubicBezTo>
                  <a:cubicBezTo>
                    <a:pt x="91" y="90"/>
                    <a:pt x="92" y="80"/>
                    <a:pt x="82" y="85"/>
                  </a:cubicBezTo>
                  <a:cubicBezTo>
                    <a:pt x="72" y="90"/>
                    <a:pt x="68" y="74"/>
                    <a:pt x="63" y="74"/>
                  </a:cubicBezTo>
                  <a:cubicBezTo>
                    <a:pt x="54" y="73"/>
                    <a:pt x="53" y="66"/>
                    <a:pt x="45" y="65"/>
                  </a:cubicBezTo>
                  <a:cubicBezTo>
                    <a:pt x="36" y="63"/>
                    <a:pt x="37" y="69"/>
                    <a:pt x="22" y="73"/>
                  </a:cubicBezTo>
                  <a:cubicBezTo>
                    <a:pt x="26" y="57"/>
                    <a:pt x="32" y="48"/>
                    <a:pt x="21" y="55"/>
                  </a:cubicBezTo>
                  <a:cubicBezTo>
                    <a:pt x="11" y="62"/>
                    <a:pt x="7" y="52"/>
                    <a:pt x="4" y="46"/>
                  </a:cubicBezTo>
                  <a:cubicBezTo>
                    <a:pt x="0" y="40"/>
                    <a:pt x="0" y="35"/>
                    <a:pt x="2" y="26"/>
                  </a:cubicBezTo>
                  <a:cubicBezTo>
                    <a:pt x="4" y="17"/>
                    <a:pt x="13" y="21"/>
                    <a:pt x="16" y="15"/>
                  </a:cubicBezTo>
                  <a:cubicBezTo>
                    <a:pt x="18" y="9"/>
                    <a:pt x="31" y="7"/>
                    <a:pt x="43" y="9"/>
                  </a:cubicBezTo>
                  <a:cubicBezTo>
                    <a:pt x="55" y="10"/>
                    <a:pt x="44" y="0"/>
                    <a:pt x="58" y="4"/>
                  </a:cubicBezTo>
                  <a:cubicBezTo>
                    <a:pt x="71" y="7"/>
                    <a:pt x="78" y="4"/>
                    <a:pt x="87" y="10"/>
                  </a:cubicBezTo>
                  <a:cubicBezTo>
                    <a:pt x="96" y="15"/>
                    <a:pt x="105" y="13"/>
                    <a:pt x="114" y="1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7" name="Google Shape;527;p25"/>
            <p:cNvSpPr/>
            <p:nvPr/>
          </p:nvSpPr>
          <p:spPr>
            <a:xfrm>
              <a:off x="4049746" y="3057525"/>
              <a:ext cx="575711" cy="295092"/>
            </a:xfrm>
            <a:custGeom>
              <a:rect b="b" l="l" r="r" t="t"/>
              <a:pathLst>
                <a:path extrusionOk="0" h="95" w="185">
                  <a:moveTo>
                    <a:pt x="172" y="50"/>
                  </a:moveTo>
                  <a:cubicBezTo>
                    <a:pt x="167" y="51"/>
                    <a:pt x="169" y="39"/>
                    <a:pt x="172" y="37"/>
                  </a:cubicBezTo>
                  <a:cubicBezTo>
                    <a:pt x="178" y="31"/>
                    <a:pt x="168" y="30"/>
                    <a:pt x="161" y="22"/>
                  </a:cubicBezTo>
                  <a:cubicBezTo>
                    <a:pt x="154" y="27"/>
                    <a:pt x="155" y="17"/>
                    <a:pt x="145" y="22"/>
                  </a:cubicBezTo>
                  <a:cubicBezTo>
                    <a:pt x="135" y="27"/>
                    <a:pt x="131" y="11"/>
                    <a:pt x="126" y="11"/>
                  </a:cubicBezTo>
                  <a:cubicBezTo>
                    <a:pt x="117" y="10"/>
                    <a:pt x="116" y="3"/>
                    <a:pt x="108" y="2"/>
                  </a:cubicBezTo>
                  <a:cubicBezTo>
                    <a:pt x="99" y="0"/>
                    <a:pt x="100" y="6"/>
                    <a:pt x="85" y="10"/>
                  </a:cubicBezTo>
                  <a:cubicBezTo>
                    <a:pt x="82" y="22"/>
                    <a:pt x="97" y="36"/>
                    <a:pt x="79" y="42"/>
                  </a:cubicBezTo>
                  <a:cubicBezTo>
                    <a:pt x="54" y="50"/>
                    <a:pt x="61" y="29"/>
                    <a:pt x="49" y="24"/>
                  </a:cubicBezTo>
                  <a:cubicBezTo>
                    <a:pt x="36" y="20"/>
                    <a:pt x="48" y="12"/>
                    <a:pt x="37" y="16"/>
                  </a:cubicBezTo>
                  <a:cubicBezTo>
                    <a:pt x="25" y="20"/>
                    <a:pt x="19" y="22"/>
                    <a:pt x="17" y="25"/>
                  </a:cubicBezTo>
                  <a:cubicBezTo>
                    <a:pt x="14" y="32"/>
                    <a:pt x="11" y="32"/>
                    <a:pt x="13" y="38"/>
                  </a:cubicBezTo>
                  <a:cubicBezTo>
                    <a:pt x="16" y="45"/>
                    <a:pt x="7" y="43"/>
                    <a:pt x="4" y="53"/>
                  </a:cubicBezTo>
                  <a:cubicBezTo>
                    <a:pt x="0" y="63"/>
                    <a:pt x="3" y="71"/>
                    <a:pt x="3" y="79"/>
                  </a:cubicBezTo>
                  <a:cubicBezTo>
                    <a:pt x="27" y="65"/>
                    <a:pt x="31" y="65"/>
                    <a:pt x="50" y="67"/>
                  </a:cubicBezTo>
                  <a:cubicBezTo>
                    <a:pt x="68" y="68"/>
                    <a:pt x="70" y="67"/>
                    <a:pt x="83" y="71"/>
                  </a:cubicBezTo>
                  <a:cubicBezTo>
                    <a:pt x="97" y="75"/>
                    <a:pt x="95" y="63"/>
                    <a:pt x="101" y="65"/>
                  </a:cubicBezTo>
                  <a:cubicBezTo>
                    <a:pt x="107" y="67"/>
                    <a:pt x="98" y="75"/>
                    <a:pt x="111" y="75"/>
                  </a:cubicBezTo>
                  <a:cubicBezTo>
                    <a:pt x="125" y="75"/>
                    <a:pt x="129" y="89"/>
                    <a:pt x="142" y="95"/>
                  </a:cubicBezTo>
                  <a:cubicBezTo>
                    <a:pt x="157" y="83"/>
                    <a:pt x="162" y="95"/>
                    <a:pt x="167" y="87"/>
                  </a:cubicBezTo>
                  <a:cubicBezTo>
                    <a:pt x="172" y="80"/>
                    <a:pt x="171" y="79"/>
                    <a:pt x="180" y="77"/>
                  </a:cubicBezTo>
                  <a:cubicBezTo>
                    <a:pt x="180" y="77"/>
                    <a:pt x="185" y="68"/>
                    <a:pt x="178" y="60"/>
                  </a:cubicBezTo>
                  <a:cubicBezTo>
                    <a:pt x="170" y="52"/>
                    <a:pt x="176" y="49"/>
                    <a:pt x="172" y="5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8" name="Google Shape;528;p25"/>
            <p:cNvSpPr/>
            <p:nvPr/>
          </p:nvSpPr>
          <p:spPr>
            <a:xfrm>
              <a:off x="4060190" y="3253383"/>
              <a:ext cx="454303" cy="323818"/>
            </a:xfrm>
            <a:custGeom>
              <a:rect b="b" l="l" r="r" t="t"/>
              <a:pathLst>
                <a:path extrusionOk="0" h="104" w="146">
                  <a:moveTo>
                    <a:pt x="139" y="32"/>
                  </a:moveTo>
                  <a:cubicBezTo>
                    <a:pt x="126" y="26"/>
                    <a:pt x="122" y="12"/>
                    <a:pt x="108" y="12"/>
                  </a:cubicBezTo>
                  <a:cubicBezTo>
                    <a:pt x="95" y="12"/>
                    <a:pt x="104" y="4"/>
                    <a:pt x="98" y="2"/>
                  </a:cubicBezTo>
                  <a:cubicBezTo>
                    <a:pt x="92" y="0"/>
                    <a:pt x="94" y="12"/>
                    <a:pt x="80" y="8"/>
                  </a:cubicBezTo>
                  <a:cubicBezTo>
                    <a:pt x="67" y="4"/>
                    <a:pt x="65" y="5"/>
                    <a:pt x="47" y="4"/>
                  </a:cubicBezTo>
                  <a:cubicBezTo>
                    <a:pt x="28" y="2"/>
                    <a:pt x="24" y="2"/>
                    <a:pt x="0" y="16"/>
                  </a:cubicBezTo>
                  <a:cubicBezTo>
                    <a:pt x="0" y="24"/>
                    <a:pt x="0" y="27"/>
                    <a:pt x="3" y="31"/>
                  </a:cubicBezTo>
                  <a:cubicBezTo>
                    <a:pt x="7" y="36"/>
                    <a:pt x="7" y="43"/>
                    <a:pt x="7" y="48"/>
                  </a:cubicBezTo>
                  <a:cubicBezTo>
                    <a:pt x="40" y="62"/>
                    <a:pt x="30" y="49"/>
                    <a:pt x="42" y="58"/>
                  </a:cubicBezTo>
                  <a:cubicBezTo>
                    <a:pt x="51" y="64"/>
                    <a:pt x="40" y="66"/>
                    <a:pt x="44" y="80"/>
                  </a:cubicBezTo>
                  <a:cubicBezTo>
                    <a:pt x="50" y="79"/>
                    <a:pt x="65" y="88"/>
                    <a:pt x="62" y="97"/>
                  </a:cubicBezTo>
                  <a:cubicBezTo>
                    <a:pt x="80" y="93"/>
                    <a:pt x="82" y="104"/>
                    <a:pt x="98" y="89"/>
                  </a:cubicBezTo>
                  <a:cubicBezTo>
                    <a:pt x="115" y="74"/>
                    <a:pt x="110" y="94"/>
                    <a:pt x="117" y="89"/>
                  </a:cubicBezTo>
                  <a:cubicBezTo>
                    <a:pt x="125" y="83"/>
                    <a:pt x="109" y="82"/>
                    <a:pt x="117" y="68"/>
                  </a:cubicBezTo>
                  <a:cubicBezTo>
                    <a:pt x="130" y="48"/>
                    <a:pt x="136" y="60"/>
                    <a:pt x="141" y="49"/>
                  </a:cubicBezTo>
                  <a:cubicBezTo>
                    <a:pt x="146" y="39"/>
                    <a:pt x="130" y="53"/>
                    <a:pt x="139" y="32"/>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9" name="Google Shape;529;p25"/>
            <p:cNvSpPr/>
            <p:nvPr/>
          </p:nvSpPr>
          <p:spPr>
            <a:xfrm>
              <a:off x="4202486" y="3293860"/>
              <a:ext cx="778058" cy="584961"/>
            </a:xfrm>
            <a:custGeom>
              <a:rect b="b" l="l" r="r" t="t"/>
              <a:pathLst>
                <a:path extrusionOk="0" h="188" w="250">
                  <a:moveTo>
                    <a:pt x="237" y="95"/>
                  </a:moveTo>
                  <a:cubicBezTo>
                    <a:pt x="237" y="85"/>
                    <a:pt x="213" y="96"/>
                    <a:pt x="221" y="84"/>
                  </a:cubicBezTo>
                  <a:cubicBezTo>
                    <a:pt x="227" y="76"/>
                    <a:pt x="209" y="82"/>
                    <a:pt x="205" y="64"/>
                  </a:cubicBezTo>
                  <a:cubicBezTo>
                    <a:pt x="203" y="50"/>
                    <a:pt x="190" y="53"/>
                    <a:pt x="199" y="46"/>
                  </a:cubicBezTo>
                  <a:cubicBezTo>
                    <a:pt x="208" y="39"/>
                    <a:pt x="194" y="40"/>
                    <a:pt x="199" y="28"/>
                  </a:cubicBezTo>
                  <a:cubicBezTo>
                    <a:pt x="204" y="16"/>
                    <a:pt x="194" y="22"/>
                    <a:pt x="191" y="17"/>
                  </a:cubicBezTo>
                  <a:cubicBezTo>
                    <a:pt x="187" y="12"/>
                    <a:pt x="181" y="9"/>
                    <a:pt x="168" y="16"/>
                  </a:cubicBezTo>
                  <a:cubicBezTo>
                    <a:pt x="155" y="23"/>
                    <a:pt x="169" y="3"/>
                    <a:pt x="153" y="7"/>
                  </a:cubicBezTo>
                  <a:cubicBezTo>
                    <a:pt x="138" y="10"/>
                    <a:pt x="148" y="0"/>
                    <a:pt x="131" y="1"/>
                  </a:cubicBezTo>
                  <a:cubicBezTo>
                    <a:pt x="122" y="3"/>
                    <a:pt x="123" y="4"/>
                    <a:pt x="118" y="11"/>
                  </a:cubicBezTo>
                  <a:cubicBezTo>
                    <a:pt x="113" y="19"/>
                    <a:pt x="108" y="7"/>
                    <a:pt x="93" y="19"/>
                  </a:cubicBezTo>
                  <a:cubicBezTo>
                    <a:pt x="84" y="40"/>
                    <a:pt x="100" y="26"/>
                    <a:pt x="95" y="36"/>
                  </a:cubicBezTo>
                  <a:cubicBezTo>
                    <a:pt x="90" y="47"/>
                    <a:pt x="84" y="35"/>
                    <a:pt x="71" y="55"/>
                  </a:cubicBezTo>
                  <a:cubicBezTo>
                    <a:pt x="63" y="69"/>
                    <a:pt x="79" y="70"/>
                    <a:pt x="71" y="76"/>
                  </a:cubicBezTo>
                  <a:cubicBezTo>
                    <a:pt x="64" y="81"/>
                    <a:pt x="69" y="61"/>
                    <a:pt x="52" y="76"/>
                  </a:cubicBezTo>
                  <a:cubicBezTo>
                    <a:pt x="36" y="91"/>
                    <a:pt x="34" y="80"/>
                    <a:pt x="16" y="84"/>
                  </a:cubicBezTo>
                  <a:cubicBezTo>
                    <a:pt x="24" y="110"/>
                    <a:pt x="33" y="129"/>
                    <a:pt x="23" y="133"/>
                  </a:cubicBezTo>
                  <a:cubicBezTo>
                    <a:pt x="13" y="137"/>
                    <a:pt x="0" y="146"/>
                    <a:pt x="11" y="149"/>
                  </a:cubicBezTo>
                  <a:cubicBezTo>
                    <a:pt x="28" y="153"/>
                    <a:pt x="12" y="165"/>
                    <a:pt x="19" y="175"/>
                  </a:cubicBezTo>
                  <a:cubicBezTo>
                    <a:pt x="19" y="175"/>
                    <a:pt x="21" y="168"/>
                    <a:pt x="27" y="170"/>
                  </a:cubicBezTo>
                  <a:cubicBezTo>
                    <a:pt x="36" y="174"/>
                    <a:pt x="23" y="162"/>
                    <a:pt x="53" y="158"/>
                  </a:cubicBezTo>
                  <a:cubicBezTo>
                    <a:pt x="83" y="155"/>
                    <a:pt x="90" y="166"/>
                    <a:pt x="100" y="165"/>
                  </a:cubicBezTo>
                  <a:cubicBezTo>
                    <a:pt x="111" y="165"/>
                    <a:pt x="103" y="171"/>
                    <a:pt x="122" y="170"/>
                  </a:cubicBezTo>
                  <a:cubicBezTo>
                    <a:pt x="153" y="170"/>
                    <a:pt x="136" y="183"/>
                    <a:pt x="149" y="173"/>
                  </a:cubicBezTo>
                  <a:cubicBezTo>
                    <a:pt x="161" y="163"/>
                    <a:pt x="155" y="184"/>
                    <a:pt x="163" y="179"/>
                  </a:cubicBezTo>
                  <a:cubicBezTo>
                    <a:pt x="169" y="176"/>
                    <a:pt x="180" y="176"/>
                    <a:pt x="183" y="179"/>
                  </a:cubicBezTo>
                  <a:cubicBezTo>
                    <a:pt x="191" y="188"/>
                    <a:pt x="191" y="186"/>
                    <a:pt x="191" y="174"/>
                  </a:cubicBezTo>
                  <a:cubicBezTo>
                    <a:pt x="191" y="161"/>
                    <a:pt x="200" y="151"/>
                    <a:pt x="220" y="152"/>
                  </a:cubicBezTo>
                  <a:cubicBezTo>
                    <a:pt x="209" y="136"/>
                    <a:pt x="224" y="135"/>
                    <a:pt x="211" y="123"/>
                  </a:cubicBezTo>
                  <a:cubicBezTo>
                    <a:pt x="206" y="118"/>
                    <a:pt x="211" y="107"/>
                    <a:pt x="220" y="113"/>
                  </a:cubicBezTo>
                  <a:cubicBezTo>
                    <a:pt x="231" y="121"/>
                    <a:pt x="234" y="113"/>
                    <a:pt x="240" y="108"/>
                  </a:cubicBezTo>
                  <a:cubicBezTo>
                    <a:pt x="250" y="100"/>
                    <a:pt x="236" y="102"/>
                    <a:pt x="237" y="9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0" name="Google Shape;530;p25"/>
            <p:cNvSpPr/>
            <p:nvPr/>
          </p:nvSpPr>
          <p:spPr>
            <a:xfrm>
              <a:off x="3511894" y="3446629"/>
              <a:ext cx="815917" cy="678973"/>
            </a:xfrm>
            <a:custGeom>
              <a:rect b="b" l="l" r="r" t="t"/>
              <a:pathLst>
                <a:path extrusionOk="0" h="218" w="262">
                  <a:moveTo>
                    <a:pt x="246" y="141"/>
                  </a:moveTo>
                  <a:cubicBezTo>
                    <a:pt x="235" y="130"/>
                    <a:pt x="245" y="132"/>
                    <a:pt x="241" y="125"/>
                  </a:cubicBezTo>
                  <a:cubicBezTo>
                    <a:pt x="233" y="115"/>
                    <a:pt x="250" y="104"/>
                    <a:pt x="233" y="100"/>
                  </a:cubicBezTo>
                  <a:cubicBezTo>
                    <a:pt x="222" y="97"/>
                    <a:pt x="235" y="88"/>
                    <a:pt x="245" y="84"/>
                  </a:cubicBezTo>
                  <a:cubicBezTo>
                    <a:pt x="255" y="80"/>
                    <a:pt x="246" y="61"/>
                    <a:pt x="238" y="35"/>
                  </a:cubicBezTo>
                  <a:cubicBezTo>
                    <a:pt x="241" y="26"/>
                    <a:pt x="226" y="17"/>
                    <a:pt x="220" y="18"/>
                  </a:cubicBezTo>
                  <a:cubicBezTo>
                    <a:pt x="203" y="24"/>
                    <a:pt x="173" y="21"/>
                    <a:pt x="143" y="15"/>
                  </a:cubicBezTo>
                  <a:cubicBezTo>
                    <a:pt x="134" y="21"/>
                    <a:pt x="119" y="22"/>
                    <a:pt x="116" y="14"/>
                  </a:cubicBezTo>
                  <a:cubicBezTo>
                    <a:pt x="113" y="5"/>
                    <a:pt x="111" y="3"/>
                    <a:pt x="117" y="8"/>
                  </a:cubicBezTo>
                  <a:cubicBezTo>
                    <a:pt x="124" y="13"/>
                    <a:pt x="126" y="10"/>
                    <a:pt x="122" y="8"/>
                  </a:cubicBezTo>
                  <a:cubicBezTo>
                    <a:pt x="109" y="0"/>
                    <a:pt x="111" y="0"/>
                    <a:pt x="95" y="3"/>
                  </a:cubicBezTo>
                  <a:cubicBezTo>
                    <a:pt x="71" y="7"/>
                    <a:pt x="88" y="7"/>
                    <a:pt x="72" y="11"/>
                  </a:cubicBezTo>
                  <a:cubicBezTo>
                    <a:pt x="56" y="15"/>
                    <a:pt x="70" y="20"/>
                    <a:pt x="45" y="25"/>
                  </a:cubicBezTo>
                  <a:cubicBezTo>
                    <a:pt x="24" y="29"/>
                    <a:pt x="21" y="37"/>
                    <a:pt x="9" y="35"/>
                  </a:cubicBezTo>
                  <a:cubicBezTo>
                    <a:pt x="9" y="38"/>
                    <a:pt x="9" y="38"/>
                    <a:pt x="9" y="38"/>
                  </a:cubicBezTo>
                  <a:cubicBezTo>
                    <a:pt x="12" y="43"/>
                    <a:pt x="13" y="37"/>
                    <a:pt x="16" y="39"/>
                  </a:cubicBezTo>
                  <a:cubicBezTo>
                    <a:pt x="19" y="41"/>
                    <a:pt x="17" y="40"/>
                    <a:pt x="18" y="45"/>
                  </a:cubicBezTo>
                  <a:cubicBezTo>
                    <a:pt x="19" y="49"/>
                    <a:pt x="16" y="45"/>
                    <a:pt x="10" y="44"/>
                  </a:cubicBezTo>
                  <a:cubicBezTo>
                    <a:pt x="18" y="67"/>
                    <a:pt x="0" y="71"/>
                    <a:pt x="13" y="81"/>
                  </a:cubicBezTo>
                  <a:cubicBezTo>
                    <a:pt x="26" y="91"/>
                    <a:pt x="14" y="90"/>
                    <a:pt x="19" y="98"/>
                  </a:cubicBezTo>
                  <a:cubicBezTo>
                    <a:pt x="28" y="111"/>
                    <a:pt x="17" y="108"/>
                    <a:pt x="20" y="120"/>
                  </a:cubicBezTo>
                  <a:cubicBezTo>
                    <a:pt x="22" y="131"/>
                    <a:pt x="34" y="121"/>
                    <a:pt x="25" y="147"/>
                  </a:cubicBezTo>
                  <a:cubicBezTo>
                    <a:pt x="38" y="139"/>
                    <a:pt x="28" y="145"/>
                    <a:pt x="44" y="152"/>
                  </a:cubicBezTo>
                  <a:cubicBezTo>
                    <a:pt x="60" y="159"/>
                    <a:pt x="60" y="153"/>
                    <a:pt x="64" y="158"/>
                  </a:cubicBezTo>
                  <a:cubicBezTo>
                    <a:pt x="67" y="162"/>
                    <a:pt x="52" y="158"/>
                    <a:pt x="63" y="170"/>
                  </a:cubicBezTo>
                  <a:cubicBezTo>
                    <a:pt x="75" y="183"/>
                    <a:pt x="79" y="172"/>
                    <a:pt x="76" y="168"/>
                  </a:cubicBezTo>
                  <a:cubicBezTo>
                    <a:pt x="72" y="163"/>
                    <a:pt x="82" y="168"/>
                    <a:pt x="90" y="170"/>
                  </a:cubicBezTo>
                  <a:cubicBezTo>
                    <a:pt x="98" y="172"/>
                    <a:pt x="90" y="173"/>
                    <a:pt x="95" y="178"/>
                  </a:cubicBezTo>
                  <a:cubicBezTo>
                    <a:pt x="101" y="183"/>
                    <a:pt x="98" y="176"/>
                    <a:pt x="109" y="180"/>
                  </a:cubicBezTo>
                  <a:cubicBezTo>
                    <a:pt x="119" y="184"/>
                    <a:pt x="121" y="191"/>
                    <a:pt x="123" y="198"/>
                  </a:cubicBezTo>
                  <a:cubicBezTo>
                    <a:pt x="125" y="199"/>
                    <a:pt x="126" y="198"/>
                    <a:pt x="126" y="201"/>
                  </a:cubicBezTo>
                  <a:cubicBezTo>
                    <a:pt x="126" y="204"/>
                    <a:pt x="129" y="204"/>
                    <a:pt x="134" y="198"/>
                  </a:cubicBezTo>
                  <a:cubicBezTo>
                    <a:pt x="138" y="192"/>
                    <a:pt x="149" y="198"/>
                    <a:pt x="147" y="206"/>
                  </a:cubicBezTo>
                  <a:cubicBezTo>
                    <a:pt x="145" y="211"/>
                    <a:pt x="149" y="207"/>
                    <a:pt x="152" y="210"/>
                  </a:cubicBezTo>
                  <a:cubicBezTo>
                    <a:pt x="155" y="212"/>
                    <a:pt x="157" y="201"/>
                    <a:pt x="163" y="202"/>
                  </a:cubicBezTo>
                  <a:cubicBezTo>
                    <a:pt x="167" y="202"/>
                    <a:pt x="185" y="200"/>
                    <a:pt x="199" y="205"/>
                  </a:cubicBezTo>
                  <a:cubicBezTo>
                    <a:pt x="203" y="206"/>
                    <a:pt x="197" y="209"/>
                    <a:pt x="214" y="214"/>
                  </a:cubicBezTo>
                  <a:cubicBezTo>
                    <a:pt x="230" y="218"/>
                    <a:pt x="216" y="213"/>
                    <a:pt x="219" y="208"/>
                  </a:cubicBezTo>
                  <a:cubicBezTo>
                    <a:pt x="222" y="203"/>
                    <a:pt x="214" y="200"/>
                    <a:pt x="221" y="192"/>
                  </a:cubicBezTo>
                  <a:cubicBezTo>
                    <a:pt x="228" y="183"/>
                    <a:pt x="238" y="168"/>
                    <a:pt x="245" y="167"/>
                  </a:cubicBezTo>
                  <a:cubicBezTo>
                    <a:pt x="257" y="164"/>
                    <a:pt x="254" y="159"/>
                    <a:pt x="250" y="154"/>
                  </a:cubicBezTo>
                  <a:cubicBezTo>
                    <a:pt x="245" y="148"/>
                    <a:pt x="262" y="158"/>
                    <a:pt x="246" y="14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1" name="Google Shape;531;p25"/>
            <p:cNvSpPr/>
            <p:nvPr/>
          </p:nvSpPr>
          <p:spPr>
            <a:xfrm>
              <a:off x="2068047" y="3885349"/>
              <a:ext cx="1026097" cy="971453"/>
            </a:xfrm>
            <a:custGeom>
              <a:rect b="b" l="l" r="r" t="t"/>
              <a:pathLst>
                <a:path extrusionOk="0" h="312" w="330">
                  <a:moveTo>
                    <a:pt x="308" y="126"/>
                  </a:moveTo>
                  <a:cubicBezTo>
                    <a:pt x="301" y="133"/>
                    <a:pt x="299" y="127"/>
                    <a:pt x="295" y="130"/>
                  </a:cubicBezTo>
                  <a:cubicBezTo>
                    <a:pt x="291" y="134"/>
                    <a:pt x="299" y="134"/>
                    <a:pt x="292" y="138"/>
                  </a:cubicBezTo>
                  <a:cubicBezTo>
                    <a:pt x="285" y="141"/>
                    <a:pt x="293" y="144"/>
                    <a:pt x="284" y="147"/>
                  </a:cubicBezTo>
                  <a:cubicBezTo>
                    <a:pt x="277" y="150"/>
                    <a:pt x="286" y="154"/>
                    <a:pt x="276" y="159"/>
                  </a:cubicBezTo>
                  <a:cubicBezTo>
                    <a:pt x="269" y="163"/>
                    <a:pt x="277" y="169"/>
                    <a:pt x="271" y="173"/>
                  </a:cubicBezTo>
                  <a:cubicBezTo>
                    <a:pt x="266" y="177"/>
                    <a:pt x="269" y="180"/>
                    <a:pt x="275" y="177"/>
                  </a:cubicBezTo>
                  <a:cubicBezTo>
                    <a:pt x="280" y="174"/>
                    <a:pt x="274" y="168"/>
                    <a:pt x="284" y="166"/>
                  </a:cubicBezTo>
                  <a:cubicBezTo>
                    <a:pt x="293" y="165"/>
                    <a:pt x="289" y="175"/>
                    <a:pt x="288" y="177"/>
                  </a:cubicBezTo>
                  <a:cubicBezTo>
                    <a:pt x="287" y="179"/>
                    <a:pt x="293" y="176"/>
                    <a:pt x="294" y="185"/>
                  </a:cubicBezTo>
                  <a:cubicBezTo>
                    <a:pt x="285" y="198"/>
                    <a:pt x="304" y="199"/>
                    <a:pt x="298" y="206"/>
                  </a:cubicBezTo>
                  <a:cubicBezTo>
                    <a:pt x="292" y="213"/>
                    <a:pt x="278" y="210"/>
                    <a:pt x="290" y="219"/>
                  </a:cubicBezTo>
                  <a:cubicBezTo>
                    <a:pt x="306" y="229"/>
                    <a:pt x="288" y="229"/>
                    <a:pt x="293" y="240"/>
                  </a:cubicBezTo>
                  <a:cubicBezTo>
                    <a:pt x="297" y="251"/>
                    <a:pt x="309" y="243"/>
                    <a:pt x="311" y="246"/>
                  </a:cubicBezTo>
                  <a:cubicBezTo>
                    <a:pt x="314" y="249"/>
                    <a:pt x="306" y="257"/>
                    <a:pt x="307" y="261"/>
                  </a:cubicBezTo>
                  <a:cubicBezTo>
                    <a:pt x="301" y="265"/>
                    <a:pt x="287" y="271"/>
                    <a:pt x="288" y="274"/>
                  </a:cubicBezTo>
                  <a:cubicBezTo>
                    <a:pt x="289" y="281"/>
                    <a:pt x="269" y="285"/>
                    <a:pt x="265" y="282"/>
                  </a:cubicBezTo>
                  <a:cubicBezTo>
                    <a:pt x="260" y="276"/>
                    <a:pt x="259" y="285"/>
                    <a:pt x="255" y="279"/>
                  </a:cubicBezTo>
                  <a:cubicBezTo>
                    <a:pt x="251" y="273"/>
                    <a:pt x="250" y="272"/>
                    <a:pt x="241" y="274"/>
                  </a:cubicBezTo>
                  <a:cubicBezTo>
                    <a:pt x="232" y="276"/>
                    <a:pt x="239" y="272"/>
                    <a:pt x="229" y="272"/>
                  </a:cubicBezTo>
                  <a:cubicBezTo>
                    <a:pt x="219" y="272"/>
                    <a:pt x="229" y="260"/>
                    <a:pt x="213" y="273"/>
                  </a:cubicBezTo>
                  <a:cubicBezTo>
                    <a:pt x="207" y="278"/>
                    <a:pt x="199" y="276"/>
                    <a:pt x="199" y="285"/>
                  </a:cubicBezTo>
                  <a:cubicBezTo>
                    <a:pt x="200" y="295"/>
                    <a:pt x="197" y="291"/>
                    <a:pt x="199" y="305"/>
                  </a:cubicBezTo>
                  <a:cubicBezTo>
                    <a:pt x="186" y="304"/>
                    <a:pt x="193" y="312"/>
                    <a:pt x="185" y="308"/>
                  </a:cubicBezTo>
                  <a:cubicBezTo>
                    <a:pt x="177" y="304"/>
                    <a:pt x="179" y="312"/>
                    <a:pt x="165" y="303"/>
                  </a:cubicBezTo>
                  <a:cubicBezTo>
                    <a:pt x="165" y="301"/>
                    <a:pt x="163" y="297"/>
                    <a:pt x="158" y="299"/>
                  </a:cubicBezTo>
                  <a:cubicBezTo>
                    <a:pt x="132" y="283"/>
                    <a:pt x="144" y="298"/>
                    <a:pt x="135" y="296"/>
                  </a:cubicBezTo>
                  <a:cubicBezTo>
                    <a:pt x="124" y="293"/>
                    <a:pt x="124" y="299"/>
                    <a:pt x="120" y="295"/>
                  </a:cubicBezTo>
                  <a:cubicBezTo>
                    <a:pt x="115" y="289"/>
                    <a:pt x="109" y="296"/>
                    <a:pt x="106" y="291"/>
                  </a:cubicBezTo>
                  <a:cubicBezTo>
                    <a:pt x="102" y="282"/>
                    <a:pt x="87" y="287"/>
                    <a:pt x="88" y="280"/>
                  </a:cubicBezTo>
                  <a:cubicBezTo>
                    <a:pt x="89" y="274"/>
                    <a:pt x="83" y="278"/>
                    <a:pt x="79" y="273"/>
                  </a:cubicBezTo>
                  <a:cubicBezTo>
                    <a:pt x="84" y="271"/>
                    <a:pt x="88" y="267"/>
                    <a:pt x="89" y="247"/>
                  </a:cubicBezTo>
                  <a:cubicBezTo>
                    <a:pt x="91" y="228"/>
                    <a:pt x="92" y="231"/>
                    <a:pt x="94" y="229"/>
                  </a:cubicBezTo>
                  <a:cubicBezTo>
                    <a:pt x="96" y="228"/>
                    <a:pt x="94" y="224"/>
                    <a:pt x="92" y="226"/>
                  </a:cubicBezTo>
                  <a:cubicBezTo>
                    <a:pt x="90" y="228"/>
                    <a:pt x="90" y="227"/>
                    <a:pt x="92" y="217"/>
                  </a:cubicBezTo>
                  <a:cubicBezTo>
                    <a:pt x="93" y="206"/>
                    <a:pt x="96" y="199"/>
                    <a:pt x="96" y="199"/>
                  </a:cubicBezTo>
                  <a:cubicBezTo>
                    <a:pt x="103" y="201"/>
                    <a:pt x="106" y="219"/>
                    <a:pt x="105" y="212"/>
                  </a:cubicBezTo>
                  <a:cubicBezTo>
                    <a:pt x="104" y="205"/>
                    <a:pt x="106" y="201"/>
                    <a:pt x="95" y="195"/>
                  </a:cubicBezTo>
                  <a:cubicBezTo>
                    <a:pt x="84" y="189"/>
                    <a:pt x="93" y="194"/>
                    <a:pt x="95" y="186"/>
                  </a:cubicBezTo>
                  <a:cubicBezTo>
                    <a:pt x="97" y="175"/>
                    <a:pt x="90" y="179"/>
                    <a:pt x="93" y="174"/>
                  </a:cubicBezTo>
                  <a:cubicBezTo>
                    <a:pt x="95" y="170"/>
                    <a:pt x="92" y="174"/>
                    <a:pt x="83" y="168"/>
                  </a:cubicBezTo>
                  <a:cubicBezTo>
                    <a:pt x="74" y="163"/>
                    <a:pt x="66" y="153"/>
                    <a:pt x="71" y="149"/>
                  </a:cubicBezTo>
                  <a:cubicBezTo>
                    <a:pt x="73" y="147"/>
                    <a:pt x="74" y="144"/>
                    <a:pt x="69" y="143"/>
                  </a:cubicBezTo>
                  <a:cubicBezTo>
                    <a:pt x="63" y="143"/>
                    <a:pt x="74" y="137"/>
                    <a:pt x="65" y="138"/>
                  </a:cubicBezTo>
                  <a:cubicBezTo>
                    <a:pt x="56" y="138"/>
                    <a:pt x="59" y="135"/>
                    <a:pt x="61" y="132"/>
                  </a:cubicBezTo>
                  <a:cubicBezTo>
                    <a:pt x="63" y="129"/>
                    <a:pt x="60" y="128"/>
                    <a:pt x="55" y="129"/>
                  </a:cubicBezTo>
                  <a:cubicBezTo>
                    <a:pt x="46" y="131"/>
                    <a:pt x="54" y="124"/>
                    <a:pt x="48" y="126"/>
                  </a:cubicBezTo>
                  <a:cubicBezTo>
                    <a:pt x="42" y="127"/>
                    <a:pt x="42" y="123"/>
                    <a:pt x="35" y="121"/>
                  </a:cubicBezTo>
                  <a:cubicBezTo>
                    <a:pt x="28" y="118"/>
                    <a:pt x="22" y="116"/>
                    <a:pt x="18" y="118"/>
                  </a:cubicBezTo>
                  <a:cubicBezTo>
                    <a:pt x="11" y="121"/>
                    <a:pt x="16" y="116"/>
                    <a:pt x="8" y="111"/>
                  </a:cubicBezTo>
                  <a:cubicBezTo>
                    <a:pt x="0" y="107"/>
                    <a:pt x="18" y="109"/>
                    <a:pt x="16" y="106"/>
                  </a:cubicBezTo>
                  <a:cubicBezTo>
                    <a:pt x="14" y="102"/>
                    <a:pt x="9" y="106"/>
                    <a:pt x="8" y="103"/>
                  </a:cubicBezTo>
                  <a:cubicBezTo>
                    <a:pt x="8" y="100"/>
                    <a:pt x="17" y="100"/>
                    <a:pt x="13" y="99"/>
                  </a:cubicBezTo>
                  <a:cubicBezTo>
                    <a:pt x="9" y="97"/>
                    <a:pt x="5" y="101"/>
                    <a:pt x="4" y="97"/>
                  </a:cubicBezTo>
                  <a:cubicBezTo>
                    <a:pt x="3" y="94"/>
                    <a:pt x="6" y="89"/>
                    <a:pt x="16" y="88"/>
                  </a:cubicBezTo>
                  <a:cubicBezTo>
                    <a:pt x="26" y="87"/>
                    <a:pt x="20" y="83"/>
                    <a:pt x="25" y="86"/>
                  </a:cubicBezTo>
                  <a:cubicBezTo>
                    <a:pt x="31" y="89"/>
                    <a:pt x="35" y="87"/>
                    <a:pt x="34" y="84"/>
                  </a:cubicBezTo>
                  <a:cubicBezTo>
                    <a:pt x="33" y="79"/>
                    <a:pt x="37" y="84"/>
                    <a:pt x="42" y="80"/>
                  </a:cubicBezTo>
                  <a:cubicBezTo>
                    <a:pt x="48" y="76"/>
                    <a:pt x="50" y="87"/>
                    <a:pt x="53" y="91"/>
                  </a:cubicBezTo>
                  <a:cubicBezTo>
                    <a:pt x="56" y="95"/>
                    <a:pt x="59" y="90"/>
                    <a:pt x="63" y="88"/>
                  </a:cubicBezTo>
                  <a:cubicBezTo>
                    <a:pt x="69" y="84"/>
                    <a:pt x="64" y="91"/>
                    <a:pt x="70" y="89"/>
                  </a:cubicBezTo>
                  <a:cubicBezTo>
                    <a:pt x="76" y="88"/>
                    <a:pt x="72" y="86"/>
                    <a:pt x="75" y="86"/>
                  </a:cubicBezTo>
                  <a:cubicBezTo>
                    <a:pt x="78" y="86"/>
                    <a:pt x="75" y="91"/>
                    <a:pt x="83" y="90"/>
                  </a:cubicBezTo>
                  <a:cubicBezTo>
                    <a:pt x="91" y="89"/>
                    <a:pt x="81" y="87"/>
                    <a:pt x="84" y="80"/>
                  </a:cubicBezTo>
                  <a:cubicBezTo>
                    <a:pt x="85" y="76"/>
                    <a:pt x="82" y="64"/>
                    <a:pt x="78" y="63"/>
                  </a:cubicBezTo>
                  <a:cubicBezTo>
                    <a:pt x="73" y="60"/>
                    <a:pt x="79" y="57"/>
                    <a:pt x="75" y="52"/>
                  </a:cubicBezTo>
                  <a:cubicBezTo>
                    <a:pt x="72" y="47"/>
                    <a:pt x="79" y="53"/>
                    <a:pt x="87" y="51"/>
                  </a:cubicBezTo>
                  <a:cubicBezTo>
                    <a:pt x="94" y="48"/>
                    <a:pt x="89" y="64"/>
                    <a:pt x="94" y="63"/>
                  </a:cubicBezTo>
                  <a:cubicBezTo>
                    <a:pt x="107" y="60"/>
                    <a:pt x="114" y="68"/>
                    <a:pt x="120" y="64"/>
                  </a:cubicBezTo>
                  <a:cubicBezTo>
                    <a:pt x="126" y="61"/>
                    <a:pt x="132" y="60"/>
                    <a:pt x="128" y="59"/>
                  </a:cubicBezTo>
                  <a:cubicBezTo>
                    <a:pt x="124" y="58"/>
                    <a:pt x="117" y="53"/>
                    <a:pt x="135" y="46"/>
                  </a:cubicBezTo>
                  <a:cubicBezTo>
                    <a:pt x="152" y="38"/>
                    <a:pt x="156" y="39"/>
                    <a:pt x="157" y="35"/>
                  </a:cubicBezTo>
                  <a:cubicBezTo>
                    <a:pt x="159" y="32"/>
                    <a:pt x="164" y="34"/>
                    <a:pt x="161" y="30"/>
                  </a:cubicBezTo>
                  <a:cubicBezTo>
                    <a:pt x="158" y="26"/>
                    <a:pt x="163" y="28"/>
                    <a:pt x="161" y="25"/>
                  </a:cubicBezTo>
                  <a:cubicBezTo>
                    <a:pt x="159" y="22"/>
                    <a:pt x="161" y="20"/>
                    <a:pt x="160" y="13"/>
                  </a:cubicBezTo>
                  <a:cubicBezTo>
                    <a:pt x="159" y="5"/>
                    <a:pt x="166" y="3"/>
                    <a:pt x="184" y="0"/>
                  </a:cubicBezTo>
                  <a:cubicBezTo>
                    <a:pt x="191" y="23"/>
                    <a:pt x="198" y="6"/>
                    <a:pt x="202" y="17"/>
                  </a:cubicBezTo>
                  <a:cubicBezTo>
                    <a:pt x="205" y="26"/>
                    <a:pt x="209" y="18"/>
                    <a:pt x="212" y="24"/>
                  </a:cubicBezTo>
                  <a:cubicBezTo>
                    <a:pt x="214" y="29"/>
                    <a:pt x="224" y="25"/>
                    <a:pt x="226" y="36"/>
                  </a:cubicBezTo>
                  <a:cubicBezTo>
                    <a:pt x="228" y="52"/>
                    <a:pt x="236" y="32"/>
                    <a:pt x="242" y="34"/>
                  </a:cubicBezTo>
                  <a:cubicBezTo>
                    <a:pt x="245" y="36"/>
                    <a:pt x="236" y="44"/>
                    <a:pt x="247" y="48"/>
                  </a:cubicBezTo>
                  <a:cubicBezTo>
                    <a:pt x="256" y="51"/>
                    <a:pt x="254" y="61"/>
                    <a:pt x="265" y="57"/>
                  </a:cubicBezTo>
                  <a:cubicBezTo>
                    <a:pt x="271" y="60"/>
                    <a:pt x="275" y="59"/>
                    <a:pt x="279" y="58"/>
                  </a:cubicBezTo>
                  <a:cubicBezTo>
                    <a:pt x="288" y="61"/>
                    <a:pt x="285" y="68"/>
                    <a:pt x="290" y="68"/>
                  </a:cubicBezTo>
                  <a:cubicBezTo>
                    <a:pt x="296" y="67"/>
                    <a:pt x="292" y="73"/>
                    <a:pt x="300" y="71"/>
                  </a:cubicBezTo>
                  <a:cubicBezTo>
                    <a:pt x="309" y="69"/>
                    <a:pt x="314" y="73"/>
                    <a:pt x="322" y="76"/>
                  </a:cubicBezTo>
                  <a:cubicBezTo>
                    <a:pt x="330" y="80"/>
                    <a:pt x="307" y="85"/>
                    <a:pt x="308" y="12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2" name="Google Shape;532;p25"/>
            <p:cNvSpPr/>
            <p:nvPr/>
          </p:nvSpPr>
          <p:spPr>
            <a:xfrm>
              <a:off x="1697294" y="4863331"/>
              <a:ext cx="298952" cy="557541"/>
            </a:xfrm>
            <a:custGeom>
              <a:rect b="b" l="l" r="r" t="t"/>
              <a:pathLst>
                <a:path extrusionOk="0" h="179" w="96">
                  <a:moveTo>
                    <a:pt x="83" y="18"/>
                  </a:moveTo>
                  <a:cubicBezTo>
                    <a:pt x="73" y="16"/>
                    <a:pt x="86" y="9"/>
                    <a:pt x="71" y="8"/>
                  </a:cubicBezTo>
                  <a:cubicBezTo>
                    <a:pt x="56" y="6"/>
                    <a:pt x="64" y="16"/>
                    <a:pt x="53" y="11"/>
                  </a:cubicBezTo>
                  <a:cubicBezTo>
                    <a:pt x="42" y="5"/>
                    <a:pt x="42" y="15"/>
                    <a:pt x="38" y="12"/>
                  </a:cubicBezTo>
                  <a:cubicBezTo>
                    <a:pt x="34" y="9"/>
                    <a:pt x="44" y="5"/>
                    <a:pt x="40" y="2"/>
                  </a:cubicBezTo>
                  <a:cubicBezTo>
                    <a:pt x="36" y="0"/>
                    <a:pt x="35" y="0"/>
                    <a:pt x="23" y="11"/>
                  </a:cubicBezTo>
                  <a:cubicBezTo>
                    <a:pt x="20" y="17"/>
                    <a:pt x="25" y="17"/>
                    <a:pt x="23" y="20"/>
                  </a:cubicBezTo>
                  <a:cubicBezTo>
                    <a:pt x="22" y="23"/>
                    <a:pt x="23" y="28"/>
                    <a:pt x="27" y="35"/>
                  </a:cubicBezTo>
                  <a:cubicBezTo>
                    <a:pt x="31" y="43"/>
                    <a:pt x="21" y="62"/>
                    <a:pt x="22" y="67"/>
                  </a:cubicBezTo>
                  <a:cubicBezTo>
                    <a:pt x="23" y="72"/>
                    <a:pt x="21" y="70"/>
                    <a:pt x="17" y="85"/>
                  </a:cubicBezTo>
                  <a:cubicBezTo>
                    <a:pt x="12" y="99"/>
                    <a:pt x="7" y="92"/>
                    <a:pt x="9" y="98"/>
                  </a:cubicBezTo>
                  <a:cubicBezTo>
                    <a:pt x="11" y="104"/>
                    <a:pt x="0" y="119"/>
                    <a:pt x="9" y="118"/>
                  </a:cubicBezTo>
                  <a:cubicBezTo>
                    <a:pt x="19" y="118"/>
                    <a:pt x="11" y="120"/>
                    <a:pt x="13" y="122"/>
                  </a:cubicBezTo>
                  <a:cubicBezTo>
                    <a:pt x="14" y="125"/>
                    <a:pt x="11" y="130"/>
                    <a:pt x="15" y="127"/>
                  </a:cubicBezTo>
                  <a:cubicBezTo>
                    <a:pt x="18" y="125"/>
                    <a:pt x="26" y="126"/>
                    <a:pt x="23" y="137"/>
                  </a:cubicBezTo>
                  <a:cubicBezTo>
                    <a:pt x="19" y="148"/>
                    <a:pt x="27" y="142"/>
                    <a:pt x="21" y="167"/>
                  </a:cubicBezTo>
                  <a:cubicBezTo>
                    <a:pt x="19" y="176"/>
                    <a:pt x="19" y="177"/>
                    <a:pt x="21" y="175"/>
                  </a:cubicBezTo>
                  <a:cubicBezTo>
                    <a:pt x="24" y="172"/>
                    <a:pt x="26" y="170"/>
                    <a:pt x="39" y="174"/>
                  </a:cubicBezTo>
                  <a:cubicBezTo>
                    <a:pt x="52" y="179"/>
                    <a:pt x="47" y="174"/>
                    <a:pt x="58" y="169"/>
                  </a:cubicBezTo>
                  <a:cubicBezTo>
                    <a:pt x="56" y="164"/>
                    <a:pt x="54" y="150"/>
                    <a:pt x="63" y="142"/>
                  </a:cubicBezTo>
                  <a:cubicBezTo>
                    <a:pt x="72" y="135"/>
                    <a:pt x="69" y="135"/>
                    <a:pt x="65" y="134"/>
                  </a:cubicBezTo>
                  <a:cubicBezTo>
                    <a:pt x="60" y="133"/>
                    <a:pt x="55" y="127"/>
                    <a:pt x="65" y="113"/>
                  </a:cubicBezTo>
                  <a:cubicBezTo>
                    <a:pt x="75" y="100"/>
                    <a:pt x="63" y="109"/>
                    <a:pt x="61" y="99"/>
                  </a:cubicBezTo>
                  <a:cubicBezTo>
                    <a:pt x="59" y="88"/>
                    <a:pt x="50" y="86"/>
                    <a:pt x="61" y="85"/>
                  </a:cubicBezTo>
                  <a:cubicBezTo>
                    <a:pt x="71" y="84"/>
                    <a:pt x="72" y="81"/>
                    <a:pt x="68" y="73"/>
                  </a:cubicBezTo>
                  <a:cubicBezTo>
                    <a:pt x="65" y="65"/>
                    <a:pt x="74" y="65"/>
                    <a:pt x="72" y="45"/>
                  </a:cubicBezTo>
                  <a:cubicBezTo>
                    <a:pt x="71" y="37"/>
                    <a:pt x="96" y="20"/>
                    <a:pt x="83" y="18"/>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3" name="Google Shape;533;p25"/>
            <p:cNvSpPr/>
            <p:nvPr/>
          </p:nvSpPr>
          <p:spPr>
            <a:xfrm>
              <a:off x="3100671" y="4773237"/>
              <a:ext cx="84855" cy="180189"/>
            </a:xfrm>
            <a:custGeom>
              <a:rect b="b" l="l" r="r" t="t"/>
              <a:pathLst>
                <a:path extrusionOk="0" h="58" w="27">
                  <a:moveTo>
                    <a:pt x="23" y="11"/>
                  </a:moveTo>
                  <a:cubicBezTo>
                    <a:pt x="24" y="7"/>
                    <a:pt x="25" y="3"/>
                    <a:pt x="23" y="2"/>
                  </a:cubicBezTo>
                  <a:cubicBezTo>
                    <a:pt x="18" y="0"/>
                    <a:pt x="23" y="14"/>
                    <a:pt x="18" y="12"/>
                  </a:cubicBezTo>
                  <a:cubicBezTo>
                    <a:pt x="11" y="9"/>
                    <a:pt x="9" y="18"/>
                    <a:pt x="6" y="17"/>
                  </a:cubicBezTo>
                  <a:cubicBezTo>
                    <a:pt x="2" y="16"/>
                    <a:pt x="0" y="40"/>
                    <a:pt x="4" y="39"/>
                  </a:cubicBezTo>
                  <a:cubicBezTo>
                    <a:pt x="8" y="39"/>
                    <a:pt x="7" y="41"/>
                    <a:pt x="5" y="43"/>
                  </a:cubicBezTo>
                  <a:cubicBezTo>
                    <a:pt x="3" y="45"/>
                    <a:pt x="4" y="45"/>
                    <a:pt x="7" y="46"/>
                  </a:cubicBezTo>
                  <a:cubicBezTo>
                    <a:pt x="13" y="47"/>
                    <a:pt x="3" y="49"/>
                    <a:pt x="8" y="52"/>
                  </a:cubicBezTo>
                  <a:cubicBezTo>
                    <a:pt x="17" y="56"/>
                    <a:pt x="13" y="58"/>
                    <a:pt x="16" y="58"/>
                  </a:cubicBezTo>
                  <a:cubicBezTo>
                    <a:pt x="20" y="58"/>
                    <a:pt x="16" y="53"/>
                    <a:pt x="19" y="52"/>
                  </a:cubicBezTo>
                  <a:cubicBezTo>
                    <a:pt x="22" y="50"/>
                    <a:pt x="22" y="46"/>
                    <a:pt x="22" y="40"/>
                  </a:cubicBezTo>
                  <a:cubicBezTo>
                    <a:pt x="22" y="34"/>
                    <a:pt x="27" y="37"/>
                    <a:pt x="26" y="25"/>
                  </a:cubicBezTo>
                  <a:cubicBezTo>
                    <a:pt x="25" y="13"/>
                    <a:pt x="23" y="15"/>
                    <a:pt x="23" y="1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4" name="Google Shape;534;p25"/>
            <p:cNvSpPr/>
            <p:nvPr/>
          </p:nvSpPr>
          <p:spPr>
            <a:xfrm>
              <a:off x="2932266" y="4327987"/>
              <a:ext cx="946464" cy="1120305"/>
            </a:xfrm>
            <a:custGeom>
              <a:rect b="b" l="l" r="r" t="t"/>
              <a:pathLst>
                <a:path extrusionOk="0" h="360" w="304">
                  <a:moveTo>
                    <a:pt x="300" y="245"/>
                  </a:moveTo>
                  <a:cubicBezTo>
                    <a:pt x="296" y="252"/>
                    <a:pt x="304" y="254"/>
                    <a:pt x="295" y="253"/>
                  </a:cubicBezTo>
                  <a:cubicBezTo>
                    <a:pt x="285" y="251"/>
                    <a:pt x="291" y="236"/>
                    <a:pt x="280" y="235"/>
                  </a:cubicBezTo>
                  <a:cubicBezTo>
                    <a:pt x="269" y="234"/>
                    <a:pt x="269" y="228"/>
                    <a:pt x="261" y="233"/>
                  </a:cubicBezTo>
                  <a:cubicBezTo>
                    <a:pt x="253" y="238"/>
                    <a:pt x="257" y="245"/>
                    <a:pt x="253" y="251"/>
                  </a:cubicBezTo>
                  <a:cubicBezTo>
                    <a:pt x="248" y="256"/>
                    <a:pt x="249" y="259"/>
                    <a:pt x="258" y="262"/>
                  </a:cubicBezTo>
                  <a:cubicBezTo>
                    <a:pt x="267" y="265"/>
                    <a:pt x="274" y="277"/>
                    <a:pt x="262" y="284"/>
                  </a:cubicBezTo>
                  <a:cubicBezTo>
                    <a:pt x="250" y="291"/>
                    <a:pt x="257" y="295"/>
                    <a:pt x="249" y="303"/>
                  </a:cubicBezTo>
                  <a:cubicBezTo>
                    <a:pt x="241" y="312"/>
                    <a:pt x="243" y="322"/>
                    <a:pt x="233" y="317"/>
                  </a:cubicBezTo>
                  <a:cubicBezTo>
                    <a:pt x="228" y="314"/>
                    <a:pt x="229" y="308"/>
                    <a:pt x="234" y="303"/>
                  </a:cubicBezTo>
                  <a:cubicBezTo>
                    <a:pt x="238" y="297"/>
                    <a:pt x="234" y="294"/>
                    <a:pt x="239" y="290"/>
                  </a:cubicBezTo>
                  <a:cubicBezTo>
                    <a:pt x="243" y="286"/>
                    <a:pt x="243" y="284"/>
                    <a:pt x="238" y="264"/>
                  </a:cubicBezTo>
                  <a:cubicBezTo>
                    <a:pt x="232" y="243"/>
                    <a:pt x="226" y="250"/>
                    <a:pt x="215" y="242"/>
                  </a:cubicBezTo>
                  <a:cubicBezTo>
                    <a:pt x="205" y="235"/>
                    <a:pt x="217" y="224"/>
                    <a:pt x="205" y="227"/>
                  </a:cubicBezTo>
                  <a:cubicBezTo>
                    <a:pt x="193" y="229"/>
                    <a:pt x="206" y="220"/>
                    <a:pt x="195" y="221"/>
                  </a:cubicBezTo>
                  <a:cubicBezTo>
                    <a:pt x="185" y="222"/>
                    <a:pt x="188" y="205"/>
                    <a:pt x="179" y="205"/>
                  </a:cubicBezTo>
                  <a:cubicBezTo>
                    <a:pt x="169" y="205"/>
                    <a:pt x="158" y="203"/>
                    <a:pt x="148" y="189"/>
                  </a:cubicBezTo>
                  <a:cubicBezTo>
                    <a:pt x="139" y="176"/>
                    <a:pt x="139" y="186"/>
                    <a:pt x="135" y="176"/>
                  </a:cubicBezTo>
                  <a:cubicBezTo>
                    <a:pt x="130" y="165"/>
                    <a:pt x="118" y="170"/>
                    <a:pt x="119" y="164"/>
                  </a:cubicBezTo>
                  <a:cubicBezTo>
                    <a:pt x="120" y="158"/>
                    <a:pt x="119" y="158"/>
                    <a:pt x="108" y="151"/>
                  </a:cubicBezTo>
                  <a:cubicBezTo>
                    <a:pt x="97" y="143"/>
                    <a:pt x="108" y="138"/>
                    <a:pt x="101" y="132"/>
                  </a:cubicBezTo>
                  <a:cubicBezTo>
                    <a:pt x="94" y="126"/>
                    <a:pt x="99" y="106"/>
                    <a:pt x="87" y="108"/>
                  </a:cubicBezTo>
                  <a:cubicBezTo>
                    <a:pt x="76" y="111"/>
                    <a:pt x="72" y="90"/>
                    <a:pt x="59" y="95"/>
                  </a:cubicBezTo>
                  <a:cubicBezTo>
                    <a:pt x="46" y="101"/>
                    <a:pt x="56" y="110"/>
                    <a:pt x="29" y="119"/>
                  </a:cubicBezTo>
                  <a:cubicBezTo>
                    <a:pt x="28" y="115"/>
                    <a:pt x="36" y="107"/>
                    <a:pt x="33" y="104"/>
                  </a:cubicBezTo>
                  <a:cubicBezTo>
                    <a:pt x="31" y="101"/>
                    <a:pt x="19" y="109"/>
                    <a:pt x="15" y="98"/>
                  </a:cubicBezTo>
                  <a:cubicBezTo>
                    <a:pt x="10" y="87"/>
                    <a:pt x="28" y="87"/>
                    <a:pt x="12" y="77"/>
                  </a:cubicBezTo>
                  <a:cubicBezTo>
                    <a:pt x="0" y="68"/>
                    <a:pt x="14" y="71"/>
                    <a:pt x="20" y="64"/>
                  </a:cubicBezTo>
                  <a:cubicBezTo>
                    <a:pt x="26" y="57"/>
                    <a:pt x="7" y="56"/>
                    <a:pt x="16" y="43"/>
                  </a:cubicBezTo>
                  <a:cubicBezTo>
                    <a:pt x="18" y="43"/>
                    <a:pt x="21" y="47"/>
                    <a:pt x="27" y="43"/>
                  </a:cubicBezTo>
                  <a:cubicBezTo>
                    <a:pt x="34" y="38"/>
                    <a:pt x="33" y="46"/>
                    <a:pt x="42" y="40"/>
                  </a:cubicBezTo>
                  <a:cubicBezTo>
                    <a:pt x="51" y="33"/>
                    <a:pt x="41" y="31"/>
                    <a:pt x="45" y="29"/>
                  </a:cubicBezTo>
                  <a:cubicBezTo>
                    <a:pt x="50" y="26"/>
                    <a:pt x="53" y="20"/>
                    <a:pt x="53" y="24"/>
                  </a:cubicBezTo>
                  <a:cubicBezTo>
                    <a:pt x="53" y="28"/>
                    <a:pt x="51" y="33"/>
                    <a:pt x="57" y="36"/>
                  </a:cubicBezTo>
                  <a:cubicBezTo>
                    <a:pt x="63" y="39"/>
                    <a:pt x="64" y="49"/>
                    <a:pt x="68" y="47"/>
                  </a:cubicBezTo>
                  <a:cubicBezTo>
                    <a:pt x="71" y="45"/>
                    <a:pt x="64" y="40"/>
                    <a:pt x="70" y="35"/>
                  </a:cubicBezTo>
                  <a:cubicBezTo>
                    <a:pt x="76" y="31"/>
                    <a:pt x="71" y="23"/>
                    <a:pt x="75" y="23"/>
                  </a:cubicBezTo>
                  <a:cubicBezTo>
                    <a:pt x="79" y="22"/>
                    <a:pt x="79" y="32"/>
                    <a:pt x="84" y="29"/>
                  </a:cubicBezTo>
                  <a:cubicBezTo>
                    <a:pt x="90" y="24"/>
                    <a:pt x="90" y="33"/>
                    <a:pt x="94" y="32"/>
                  </a:cubicBezTo>
                  <a:cubicBezTo>
                    <a:pt x="98" y="31"/>
                    <a:pt x="91" y="22"/>
                    <a:pt x="93" y="19"/>
                  </a:cubicBezTo>
                  <a:cubicBezTo>
                    <a:pt x="95" y="17"/>
                    <a:pt x="99" y="25"/>
                    <a:pt x="103" y="22"/>
                  </a:cubicBezTo>
                  <a:cubicBezTo>
                    <a:pt x="106" y="19"/>
                    <a:pt x="98" y="18"/>
                    <a:pt x="102" y="9"/>
                  </a:cubicBezTo>
                  <a:cubicBezTo>
                    <a:pt x="109" y="9"/>
                    <a:pt x="110" y="15"/>
                    <a:pt x="115" y="14"/>
                  </a:cubicBezTo>
                  <a:cubicBezTo>
                    <a:pt x="119" y="13"/>
                    <a:pt x="116" y="6"/>
                    <a:pt x="122" y="5"/>
                  </a:cubicBezTo>
                  <a:cubicBezTo>
                    <a:pt x="128" y="4"/>
                    <a:pt x="130" y="7"/>
                    <a:pt x="139" y="4"/>
                  </a:cubicBezTo>
                  <a:cubicBezTo>
                    <a:pt x="151" y="0"/>
                    <a:pt x="143" y="4"/>
                    <a:pt x="144" y="7"/>
                  </a:cubicBezTo>
                  <a:cubicBezTo>
                    <a:pt x="144" y="9"/>
                    <a:pt x="148" y="8"/>
                    <a:pt x="147" y="11"/>
                  </a:cubicBezTo>
                  <a:cubicBezTo>
                    <a:pt x="146" y="15"/>
                    <a:pt x="158" y="19"/>
                    <a:pt x="182" y="22"/>
                  </a:cubicBezTo>
                  <a:cubicBezTo>
                    <a:pt x="181" y="25"/>
                    <a:pt x="174" y="28"/>
                    <a:pt x="175" y="31"/>
                  </a:cubicBezTo>
                  <a:cubicBezTo>
                    <a:pt x="175" y="33"/>
                    <a:pt x="184" y="32"/>
                    <a:pt x="180" y="36"/>
                  </a:cubicBezTo>
                  <a:cubicBezTo>
                    <a:pt x="176" y="40"/>
                    <a:pt x="178" y="44"/>
                    <a:pt x="181" y="47"/>
                  </a:cubicBezTo>
                  <a:cubicBezTo>
                    <a:pt x="184" y="49"/>
                    <a:pt x="190" y="57"/>
                    <a:pt x="182" y="55"/>
                  </a:cubicBezTo>
                  <a:cubicBezTo>
                    <a:pt x="182" y="53"/>
                    <a:pt x="183" y="49"/>
                    <a:pt x="177" y="52"/>
                  </a:cubicBezTo>
                  <a:cubicBezTo>
                    <a:pt x="169" y="55"/>
                    <a:pt x="176" y="47"/>
                    <a:pt x="167" y="51"/>
                  </a:cubicBezTo>
                  <a:cubicBezTo>
                    <a:pt x="158" y="56"/>
                    <a:pt x="155" y="63"/>
                    <a:pt x="151" y="60"/>
                  </a:cubicBezTo>
                  <a:cubicBezTo>
                    <a:pt x="148" y="57"/>
                    <a:pt x="143" y="62"/>
                    <a:pt x="147" y="68"/>
                  </a:cubicBezTo>
                  <a:cubicBezTo>
                    <a:pt x="151" y="75"/>
                    <a:pt x="157" y="79"/>
                    <a:pt x="150" y="81"/>
                  </a:cubicBezTo>
                  <a:cubicBezTo>
                    <a:pt x="144" y="84"/>
                    <a:pt x="146" y="102"/>
                    <a:pt x="157" y="110"/>
                  </a:cubicBezTo>
                  <a:cubicBezTo>
                    <a:pt x="167" y="117"/>
                    <a:pt x="169" y="123"/>
                    <a:pt x="177" y="123"/>
                  </a:cubicBezTo>
                  <a:cubicBezTo>
                    <a:pt x="185" y="123"/>
                    <a:pt x="179" y="150"/>
                    <a:pt x="208" y="176"/>
                  </a:cubicBezTo>
                  <a:cubicBezTo>
                    <a:pt x="220" y="186"/>
                    <a:pt x="255" y="178"/>
                    <a:pt x="240" y="191"/>
                  </a:cubicBezTo>
                  <a:cubicBezTo>
                    <a:pt x="229" y="200"/>
                    <a:pt x="264" y="207"/>
                    <a:pt x="268" y="212"/>
                  </a:cubicBezTo>
                  <a:cubicBezTo>
                    <a:pt x="272" y="218"/>
                    <a:pt x="277" y="219"/>
                    <a:pt x="284" y="224"/>
                  </a:cubicBezTo>
                  <a:cubicBezTo>
                    <a:pt x="291" y="229"/>
                    <a:pt x="304" y="237"/>
                    <a:pt x="300" y="245"/>
                  </a:cubicBezTo>
                  <a:close/>
                  <a:moveTo>
                    <a:pt x="211" y="308"/>
                  </a:moveTo>
                  <a:cubicBezTo>
                    <a:pt x="203" y="307"/>
                    <a:pt x="190" y="322"/>
                    <a:pt x="177" y="310"/>
                  </a:cubicBezTo>
                  <a:cubicBezTo>
                    <a:pt x="164" y="298"/>
                    <a:pt x="165" y="321"/>
                    <a:pt x="160" y="310"/>
                  </a:cubicBezTo>
                  <a:cubicBezTo>
                    <a:pt x="158" y="306"/>
                    <a:pt x="151" y="310"/>
                    <a:pt x="152" y="322"/>
                  </a:cubicBezTo>
                  <a:cubicBezTo>
                    <a:pt x="152" y="327"/>
                    <a:pt x="156" y="328"/>
                    <a:pt x="164" y="330"/>
                  </a:cubicBezTo>
                  <a:cubicBezTo>
                    <a:pt x="172" y="332"/>
                    <a:pt x="182" y="344"/>
                    <a:pt x="189" y="344"/>
                  </a:cubicBezTo>
                  <a:cubicBezTo>
                    <a:pt x="197" y="344"/>
                    <a:pt x="199" y="352"/>
                    <a:pt x="208" y="355"/>
                  </a:cubicBezTo>
                  <a:cubicBezTo>
                    <a:pt x="217" y="358"/>
                    <a:pt x="218" y="360"/>
                    <a:pt x="218" y="355"/>
                  </a:cubicBezTo>
                  <a:cubicBezTo>
                    <a:pt x="217" y="350"/>
                    <a:pt x="223" y="340"/>
                    <a:pt x="217" y="336"/>
                  </a:cubicBezTo>
                  <a:cubicBezTo>
                    <a:pt x="212" y="332"/>
                    <a:pt x="226" y="310"/>
                    <a:pt x="229" y="305"/>
                  </a:cubicBezTo>
                  <a:cubicBezTo>
                    <a:pt x="232" y="300"/>
                    <a:pt x="219" y="310"/>
                    <a:pt x="211" y="308"/>
                  </a:cubicBezTo>
                  <a:close/>
                  <a:moveTo>
                    <a:pt x="81" y="211"/>
                  </a:moveTo>
                  <a:cubicBezTo>
                    <a:pt x="77" y="205"/>
                    <a:pt x="74" y="202"/>
                    <a:pt x="61" y="214"/>
                  </a:cubicBezTo>
                  <a:cubicBezTo>
                    <a:pt x="47" y="226"/>
                    <a:pt x="45" y="206"/>
                    <a:pt x="45" y="222"/>
                  </a:cubicBezTo>
                  <a:cubicBezTo>
                    <a:pt x="45" y="229"/>
                    <a:pt x="53" y="228"/>
                    <a:pt x="52" y="243"/>
                  </a:cubicBezTo>
                  <a:cubicBezTo>
                    <a:pt x="51" y="254"/>
                    <a:pt x="56" y="247"/>
                    <a:pt x="52" y="260"/>
                  </a:cubicBezTo>
                  <a:cubicBezTo>
                    <a:pt x="49" y="273"/>
                    <a:pt x="54" y="285"/>
                    <a:pt x="62" y="284"/>
                  </a:cubicBezTo>
                  <a:cubicBezTo>
                    <a:pt x="70" y="283"/>
                    <a:pt x="66" y="271"/>
                    <a:pt x="73" y="275"/>
                  </a:cubicBezTo>
                  <a:cubicBezTo>
                    <a:pt x="79" y="279"/>
                    <a:pt x="81" y="275"/>
                    <a:pt x="84" y="256"/>
                  </a:cubicBezTo>
                  <a:cubicBezTo>
                    <a:pt x="87" y="238"/>
                    <a:pt x="78" y="241"/>
                    <a:pt x="84" y="234"/>
                  </a:cubicBezTo>
                  <a:cubicBezTo>
                    <a:pt x="90" y="228"/>
                    <a:pt x="84" y="216"/>
                    <a:pt x="81" y="21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5" name="Google Shape;535;p25"/>
            <p:cNvSpPr/>
            <p:nvPr/>
          </p:nvSpPr>
          <p:spPr>
            <a:xfrm>
              <a:off x="2895713" y="4247033"/>
              <a:ext cx="366836" cy="233723"/>
            </a:xfrm>
            <a:custGeom>
              <a:rect b="b" l="l" r="r" t="t"/>
              <a:pathLst>
                <a:path extrusionOk="0" h="75" w="118">
                  <a:moveTo>
                    <a:pt x="114" y="35"/>
                  </a:moveTo>
                  <a:cubicBezTo>
                    <a:pt x="113" y="26"/>
                    <a:pt x="111" y="36"/>
                    <a:pt x="105" y="36"/>
                  </a:cubicBezTo>
                  <a:cubicBezTo>
                    <a:pt x="99" y="36"/>
                    <a:pt x="107" y="28"/>
                    <a:pt x="92" y="30"/>
                  </a:cubicBezTo>
                  <a:cubicBezTo>
                    <a:pt x="85" y="31"/>
                    <a:pt x="98" y="19"/>
                    <a:pt x="92" y="12"/>
                  </a:cubicBezTo>
                  <a:cubicBezTo>
                    <a:pt x="90" y="10"/>
                    <a:pt x="84" y="6"/>
                    <a:pt x="79" y="8"/>
                  </a:cubicBezTo>
                  <a:cubicBezTo>
                    <a:pt x="73" y="9"/>
                    <a:pt x="74" y="0"/>
                    <a:pt x="67" y="3"/>
                  </a:cubicBezTo>
                  <a:cubicBezTo>
                    <a:pt x="61" y="6"/>
                    <a:pt x="69" y="11"/>
                    <a:pt x="60" y="10"/>
                  </a:cubicBezTo>
                  <a:cubicBezTo>
                    <a:pt x="51" y="9"/>
                    <a:pt x="51" y="13"/>
                    <a:pt x="42" y="10"/>
                  </a:cubicBezTo>
                  <a:cubicBezTo>
                    <a:pt x="35" y="17"/>
                    <a:pt x="33" y="11"/>
                    <a:pt x="29" y="14"/>
                  </a:cubicBezTo>
                  <a:cubicBezTo>
                    <a:pt x="25" y="18"/>
                    <a:pt x="33" y="18"/>
                    <a:pt x="26" y="22"/>
                  </a:cubicBezTo>
                  <a:cubicBezTo>
                    <a:pt x="19" y="25"/>
                    <a:pt x="27" y="28"/>
                    <a:pt x="18" y="31"/>
                  </a:cubicBezTo>
                  <a:cubicBezTo>
                    <a:pt x="11" y="34"/>
                    <a:pt x="20" y="38"/>
                    <a:pt x="10" y="43"/>
                  </a:cubicBezTo>
                  <a:cubicBezTo>
                    <a:pt x="3" y="47"/>
                    <a:pt x="11" y="53"/>
                    <a:pt x="5" y="57"/>
                  </a:cubicBezTo>
                  <a:cubicBezTo>
                    <a:pt x="0" y="61"/>
                    <a:pt x="3" y="64"/>
                    <a:pt x="9" y="61"/>
                  </a:cubicBezTo>
                  <a:cubicBezTo>
                    <a:pt x="14" y="58"/>
                    <a:pt x="8" y="52"/>
                    <a:pt x="18" y="50"/>
                  </a:cubicBezTo>
                  <a:cubicBezTo>
                    <a:pt x="27" y="49"/>
                    <a:pt x="23" y="59"/>
                    <a:pt x="22" y="61"/>
                  </a:cubicBezTo>
                  <a:cubicBezTo>
                    <a:pt x="21" y="63"/>
                    <a:pt x="27" y="60"/>
                    <a:pt x="28" y="69"/>
                  </a:cubicBezTo>
                  <a:cubicBezTo>
                    <a:pt x="30" y="69"/>
                    <a:pt x="33" y="73"/>
                    <a:pt x="39" y="69"/>
                  </a:cubicBezTo>
                  <a:cubicBezTo>
                    <a:pt x="46" y="64"/>
                    <a:pt x="45" y="72"/>
                    <a:pt x="54" y="66"/>
                  </a:cubicBezTo>
                  <a:cubicBezTo>
                    <a:pt x="63" y="59"/>
                    <a:pt x="53" y="57"/>
                    <a:pt x="57" y="55"/>
                  </a:cubicBezTo>
                  <a:cubicBezTo>
                    <a:pt x="62" y="52"/>
                    <a:pt x="65" y="46"/>
                    <a:pt x="65" y="50"/>
                  </a:cubicBezTo>
                  <a:cubicBezTo>
                    <a:pt x="65" y="54"/>
                    <a:pt x="63" y="59"/>
                    <a:pt x="69" y="62"/>
                  </a:cubicBezTo>
                  <a:cubicBezTo>
                    <a:pt x="75" y="65"/>
                    <a:pt x="76" y="75"/>
                    <a:pt x="80" y="73"/>
                  </a:cubicBezTo>
                  <a:cubicBezTo>
                    <a:pt x="83" y="71"/>
                    <a:pt x="76" y="66"/>
                    <a:pt x="82" y="61"/>
                  </a:cubicBezTo>
                  <a:cubicBezTo>
                    <a:pt x="88" y="57"/>
                    <a:pt x="83" y="49"/>
                    <a:pt x="87" y="49"/>
                  </a:cubicBezTo>
                  <a:cubicBezTo>
                    <a:pt x="91" y="48"/>
                    <a:pt x="91" y="58"/>
                    <a:pt x="96" y="55"/>
                  </a:cubicBezTo>
                  <a:cubicBezTo>
                    <a:pt x="102" y="50"/>
                    <a:pt x="102" y="59"/>
                    <a:pt x="106" y="58"/>
                  </a:cubicBezTo>
                  <a:cubicBezTo>
                    <a:pt x="110" y="57"/>
                    <a:pt x="103" y="48"/>
                    <a:pt x="105" y="45"/>
                  </a:cubicBezTo>
                  <a:cubicBezTo>
                    <a:pt x="107" y="43"/>
                    <a:pt x="111" y="51"/>
                    <a:pt x="115" y="48"/>
                  </a:cubicBezTo>
                  <a:cubicBezTo>
                    <a:pt x="118" y="45"/>
                    <a:pt x="110" y="44"/>
                    <a:pt x="114" y="3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6" name="Google Shape;536;p25"/>
            <p:cNvSpPr/>
            <p:nvPr/>
          </p:nvSpPr>
          <p:spPr>
            <a:xfrm>
              <a:off x="3159417" y="4103404"/>
              <a:ext cx="607042" cy="321206"/>
            </a:xfrm>
            <a:custGeom>
              <a:rect b="b" l="l" r="r" t="t"/>
              <a:pathLst>
                <a:path extrusionOk="0" h="103" w="195">
                  <a:moveTo>
                    <a:pt x="190" y="18"/>
                  </a:moveTo>
                  <a:cubicBezTo>
                    <a:pt x="189" y="18"/>
                    <a:pt x="182" y="10"/>
                    <a:pt x="175" y="14"/>
                  </a:cubicBezTo>
                  <a:cubicBezTo>
                    <a:pt x="168" y="18"/>
                    <a:pt x="156" y="6"/>
                    <a:pt x="149" y="8"/>
                  </a:cubicBezTo>
                  <a:cubicBezTo>
                    <a:pt x="143" y="9"/>
                    <a:pt x="141" y="0"/>
                    <a:pt x="141" y="9"/>
                  </a:cubicBezTo>
                  <a:cubicBezTo>
                    <a:pt x="141" y="18"/>
                    <a:pt x="132" y="18"/>
                    <a:pt x="123" y="21"/>
                  </a:cubicBezTo>
                  <a:cubicBezTo>
                    <a:pt x="114" y="24"/>
                    <a:pt x="120" y="16"/>
                    <a:pt x="113" y="14"/>
                  </a:cubicBezTo>
                  <a:cubicBezTo>
                    <a:pt x="110" y="28"/>
                    <a:pt x="103" y="16"/>
                    <a:pt x="102" y="25"/>
                  </a:cubicBezTo>
                  <a:cubicBezTo>
                    <a:pt x="102" y="34"/>
                    <a:pt x="96" y="27"/>
                    <a:pt x="89" y="34"/>
                  </a:cubicBezTo>
                  <a:cubicBezTo>
                    <a:pt x="81" y="40"/>
                    <a:pt x="96" y="45"/>
                    <a:pt x="90" y="48"/>
                  </a:cubicBezTo>
                  <a:cubicBezTo>
                    <a:pt x="85" y="52"/>
                    <a:pt x="98" y="54"/>
                    <a:pt x="94" y="59"/>
                  </a:cubicBezTo>
                  <a:cubicBezTo>
                    <a:pt x="90" y="64"/>
                    <a:pt x="87" y="52"/>
                    <a:pt x="83" y="54"/>
                  </a:cubicBezTo>
                  <a:cubicBezTo>
                    <a:pt x="78" y="57"/>
                    <a:pt x="76" y="46"/>
                    <a:pt x="72" y="53"/>
                  </a:cubicBezTo>
                  <a:cubicBezTo>
                    <a:pt x="67" y="59"/>
                    <a:pt x="64" y="50"/>
                    <a:pt x="57" y="56"/>
                  </a:cubicBezTo>
                  <a:cubicBezTo>
                    <a:pt x="51" y="62"/>
                    <a:pt x="45" y="66"/>
                    <a:pt x="42" y="60"/>
                  </a:cubicBezTo>
                  <a:cubicBezTo>
                    <a:pt x="38" y="55"/>
                    <a:pt x="37" y="58"/>
                    <a:pt x="31" y="57"/>
                  </a:cubicBezTo>
                  <a:cubicBezTo>
                    <a:pt x="26" y="55"/>
                    <a:pt x="32" y="64"/>
                    <a:pt x="25" y="66"/>
                  </a:cubicBezTo>
                  <a:cubicBezTo>
                    <a:pt x="21" y="67"/>
                    <a:pt x="18" y="50"/>
                    <a:pt x="7" y="58"/>
                  </a:cubicBezTo>
                  <a:cubicBezTo>
                    <a:pt x="13" y="65"/>
                    <a:pt x="0" y="77"/>
                    <a:pt x="7" y="76"/>
                  </a:cubicBezTo>
                  <a:cubicBezTo>
                    <a:pt x="22" y="74"/>
                    <a:pt x="14" y="82"/>
                    <a:pt x="20" y="82"/>
                  </a:cubicBezTo>
                  <a:cubicBezTo>
                    <a:pt x="26" y="82"/>
                    <a:pt x="28" y="72"/>
                    <a:pt x="29" y="81"/>
                  </a:cubicBezTo>
                  <a:cubicBezTo>
                    <a:pt x="36" y="81"/>
                    <a:pt x="37" y="87"/>
                    <a:pt x="42" y="86"/>
                  </a:cubicBezTo>
                  <a:cubicBezTo>
                    <a:pt x="46" y="85"/>
                    <a:pt x="43" y="78"/>
                    <a:pt x="49" y="77"/>
                  </a:cubicBezTo>
                  <a:cubicBezTo>
                    <a:pt x="55" y="76"/>
                    <a:pt x="57" y="79"/>
                    <a:pt x="66" y="76"/>
                  </a:cubicBezTo>
                  <a:cubicBezTo>
                    <a:pt x="78" y="72"/>
                    <a:pt x="70" y="76"/>
                    <a:pt x="71" y="79"/>
                  </a:cubicBezTo>
                  <a:cubicBezTo>
                    <a:pt x="71" y="81"/>
                    <a:pt x="75" y="80"/>
                    <a:pt x="74" y="83"/>
                  </a:cubicBezTo>
                  <a:cubicBezTo>
                    <a:pt x="73" y="87"/>
                    <a:pt x="85" y="91"/>
                    <a:pt x="109" y="94"/>
                  </a:cubicBezTo>
                  <a:cubicBezTo>
                    <a:pt x="119" y="96"/>
                    <a:pt x="117" y="98"/>
                    <a:pt x="124" y="96"/>
                  </a:cubicBezTo>
                  <a:cubicBezTo>
                    <a:pt x="131" y="95"/>
                    <a:pt x="128" y="103"/>
                    <a:pt x="134" y="96"/>
                  </a:cubicBezTo>
                  <a:cubicBezTo>
                    <a:pt x="139" y="90"/>
                    <a:pt x="140" y="89"/>
                    <a:pt x="149" y="90"/>
                  </a:cubicBezTo>
                  <a:cubicBezTo>
                    <a:pt x="158" y="92"/>
                    <a:pt x="153" y="87"/>
                    <a:pt x="160" y="88"/>
                  </a:cubicBezTo>
                  <a:cubicBezTo>
                    <a:pt x="167" y="89"/>
                    <a:pt x="167" y="90"/>
                    <a:pt x="166" y="85"/>
                  </a:cubicBezTo>
                  <a:cubicBezTo>
                    <a:pt x="166" y="81"/>
                    <a:pt x="168" y="81"/>
                    <a:pt x="170" y="81"/>
                  </a:cubicBezTo>
                  <a:cubicBezTo>
                    <a:pt x="171" y="80"/>
                    <a:pt x="177" y="74"/>
                    <a:pt x="178" y="73"/>
                  </a:cubicBezTo>
                  <a:cubicBezTo>
                    <a:pt x="180" y="72"/>
                    <a:pt x="177" y="72"/>
                    <a:pt x="177" y="65"/>
                  </a:cubicBezTo>
                  <a:cubicBezTo>
                    <a:pt x="176" y="60"/>
                    <a:pt x="181" y="63"/>
                    <a:pt x="183" y="59"/>
                  </a:cubicBezTo>
                  <a:cubicBezTo>
                    <a:pt x="185" y="55"/>
                    <a:pt x="176" y="53"/>
                    <a:pt x="177" y="52"/>
                  </a:cubicBezTo>
                  <a:cubicBezTo>
                    <a:pt x="180" y="50"/>
                    <a:pt x="187" y="53"/>
                    <a:pt x="191" y="52"/>
                  </a:cubicBezTo>
                  <a:cubicBezTo>
                    <a:pt x="195" y="52"/>
                    <a:pt x="190" y="45"/>
                    <a:pt x="194" y="40"/>
                  </a:cubicBezTo>
                  <a:cubicBezTo>
                    <a:pt x="181" y="26"/>
                    <a:pt x="188" y="27"/>
                    <a:pt x="190" y="18"/>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7" name="Google Shape;537;p25"/>
            <p:cNvSpPr/>
            <p:nvPr/>
          </p:nvSpPr>
          <p:spPr>
            <a:xfrm>
              <a:off x="3368292" y="3878821"/>
              <a:ext cx="526103" cy="299009"/>
            </a:xfrm>
            <a:custGeom>
              <a:rect b="b" l="l" r="r" t="t"/>
              <a:pathLst>
                <a:path extrusionOk="0" h="96" w="169">
                  <a:moveTo>
                    <a:pt x="155" y="41"/>
                  </a:moveTo>
                  <a:cubicBezTo>
                    <a:pt x="144" y="37"/>
                    <a:pt x="147" y="44"/>
                    <a:pt x="141" y="39"/>
                  </a:cubicBezTo>
                  <a:cubicBezTo>
                    <a:pt x="136" y="34"/>
                    <a:pt x="144" y="33"/>
                    <a:pt x="136" y="31"/>
                  </a:cubicBezTo>
                  <a:cubicBezTo>
                    <a:pt x="128" y="29"/>
                    <a:pt x="118" y="24"/>
                    <a:pt x="122" y="29"/>
                  </a:cubicBezTo>
                  <a:cubicBezTo>
                    <a:pt x="125" y="33"/>
                    <a:pt x="121" y="44"/>
                    <a:pt x="109" y="31"/>
                  </a:cubicBezTo>
                  <a:cubicBezTo>
                    <a:pt x="98" y="19"/>
                    <a:pt x="113" y="23"/>
                    <a:pt x="110" y="19"/>
                  </a:cubicBezTo>
                  <a:cubicBezTo>
                    <a:pt x="106" y="14"/>
                    <a:pt x="106" y="20"/>
                    <a:pt x="90" y="13"/>
                  </a:cubicBezTo>
                  <a:cubicBezTo>
                    <a:pt x="74" y="6"/>
                    <a:pt x="84" y="0"/>
                    <a:pt x="71" y="8"/>
                  </a:cubicBezTo>
                  <a:cubicBezTo>
                    <a:pt x="63" y="13"/>
                    <a:pt x="61" y="2"/>
                    <a:pt x="57" y="4"/>
                  </a:cubicBezTo>
                  <a:cubicBezTo>
                    <a:pt x="53" y="6"/>
                    <a:pt x="63" y="9"/>
                    <a:pt x="48" y="12"/>
                  </a:cubicBezTo>
                  <a:cubicBezTo>
                    <a:pt x="33" y="16"/>
                    <a:pt x="32" y="23"/>
                    <a:pt x="19" y="27"/>
                  </a:cubicBezTo>
                  <a:cubicBezTo>
                    <a:pt x="6" y="31"/>
                    <a:pt x="0" y="32"/>
                    <a:pt x="9" y="40"/>
                  </a:cubicBezTo>
                  <a:cubicBezTo>
                    <a:pt x="18" y="49"/>
                    <a:pt x="1" y="54"/>
                    <a:pt x="20" y="63"/>
                  </a:cubicBezTo>
                  <a:cubicBezTo>
                    <a:pt x="30" y="67"/>
                    <a:pt x="29" y="73"/>
                    <a:pt x="46" y="86"/>
                  </a:cubicBezTo>
                  <a:cubicBezTo>
                    <a:pt x="53" y="88"/>
                    <a:pt x="47" y="96"/>
                    <a:pt x="56" y="93"/>
                  </a:cubicBezTo>
                  <a:cubicBezTo>
                    <a:pt x="65" y="90"/>
                    <a:pt x="74" y="90"/>
                    <a:pt x="74" y="81"/>
                  </a:cubicBezTo>
                  <a:cubicBezTo>
                    <a:pt x="74" y="72"/>
                    <a:pt x="76" y="81"/>
                    <a:pt x="82" y="80"/>
                  </a:cubicBezTo>
                  <a:cubicBezTo>
                    <a:pt x="89" y="78"/>
                    <a:pt x="101" y="90"/>
                    <a:pt x="108" y="86"/>
                  </a:cubicBezTo>
                  <a:cubicBezTo>
                    <a:pt x="115" y="82"/>
                    <a:pt x="122" y="90"/>
                    <a:pt x="123" y="90"/>
                  </a:cubicBezTo>
                  <a:cubicBezTo>
                    <a:pt x="129" y="77"/>
                    <a:pt x="135" y="87"/>
                    <a:pt x="143" y="82"/>
                  </a:cubicBezTo>
                  <a:cubicBezTo>
                    <a:pt x="156" y="75"/>
                    <a:pt x="143" y="68"/>
                    <a:pt x="169" y="59"/>
                  </a:cubicBezTo>
                  <a:cubicBezTo>
                    <a:pt x="167" y="52"/>
                    <a:pt x="165" y="45"/>
                    <a:pt x="155" y="4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8" name="Google Shape;538;p25"/>
            <p:cNvSpPr/>
            <p:nvPr/>
          </p:nvSpPr>
          <p:spPr>
            <a:xfrm>
              <a:off x="4155489" y="4641359"/>
              <a:ext cx="485634" cy="336875"/>
            </a:xfrm>
            <a:custGeom>
              <a:rect b="b" l="l" r="r" t="t"/>
              <a:pathLst>
                <a:path extrusionOk="0" h="108" w="156">
                  <a:moveTo>
                    <a:pt x="125" y="7"/>
                  </a:moveTo>
                  <a:cubicBezTo>
                    <a:pt x="118" y="0"/>
                    <a:pt x="98" y="9"/>
                    <a:pt x="89" y="17"/>
                  </a:cubicBezTo>
                  <a:cubicBezTo>
                    <a:pt x="77" y="27"/>
                    <a:pt x="69" y="18"/>
                    <a:pt x="60" y="17"/>
                  </a:cubicBezTo>
                  <a:cubicBezTo>
                    <a:pt x="51" y="16"/>
                    <a:pt x="48" y="24"/>
                    <a:pt x="37" y="17"/>
                  </a:cubicBezTo>
                  <a:cubicBezTo>
                    <a:pt x="25" y="10"/>
                    <a:pt x="22" y="20"/>
                    <a:pt x="15" y="15"/>
                  </a:cubicBezTo>
                  <a:cubicBezTo>
                    <a:pt x="9" y="10"/>
                    <a:pt x="30" y="9"/>
                    <a:pt x="11" y="1"/>
                  </a:cubicBezTo>
                  <a:cubicBezTo>
                    <a:pt x="10" y="13"/>
                    <a:pt x="0" y="4"/>
                    <a:pt x="4" y="18"/>
                  </a:cubicBezTo>
                  <a:cubicBezTo>
                    <a:pt x="9" y="38"/>
                    <a:pt x="23" y="32"/>
                    <a:pt x="16" y="42"/>
                  </a:cubicBezTo>
                  <a:cubicBezTo>
                    <a:pt x="10" y="52"/>
                    <a:pt x="4" y="44"/>
                    <a:pt x="5" y="52"/>
                  </a:cubicBezTo>
                  <a:cubicBezTo>
                    <a:pt x="5" y="60"/>
                    <a:pt x="12" y="62"/>
                    <a:pt x="3" y="67"/>
                  </a:cubicBezTo>
                  <a:cubicBezTo>
                    <a:pt x="7" y="77"/>
                    <a:pt x="13" y="74"/>
                    <a:pt x="17" y="81"/>
                  </a:cubicBezTo>
                  <a:cubicBezTo>
                    <a:pt x="20" y="89"/>
                    <a:pt x="16" y="95"/>
                    <a:pt x="17" y="100"/>
                  </a:cubicBezTo>
                  <a:cubicBezTo>
                    <a:pt x="26" y="106"/>
                    <a:pt x="21" y="96"/>
                    <a:pt x="31" y="99"/>
                  </a:cubicBezTo>
                  <a:cubicBezTo>
                    <a:pt x="41" y="101"/>
                    <a:pt x="47" y="90"/>
                    <a:pt x="51" y="94"/>
                  </a:cubicBezTo>
                  <a:cubicBezTo>
                    <a:pt x="55" y="97"/>
                    <a:pt x="55" y="88"/>
                    <a:pt x="59" y="96"/>
                  </a:cubicBezTo>
                  <a:cubicBezTo>
                    <a:pt x="64" y="104"/>
                    <a:pt x="64" y="93"/>
                    <a:pt x="70" y="100"/>
                  </a:cubicBezTo>
                  <a:cubicBezTo>
                    <a:pt x="76" y="108"/>
                    <a:pt x="80" y="102"/>
                    <a:pt x="91" y="101"/>
                  </a:cubicBezTo>
                  <a:cubicBezTo>
                    <a:pt x="103" y="101"/>
                    <a:pt x="87" y="82"/>
                    <a:pt x="101" y="88"/>
                  </a:cubicBezTo>
                  <a:cubicBezTo>
                    <a:pt x="102" y="81"/>
                    <a:pt x="106" y="88"/>
                    <a:pt x="107" y="81"/>
                  </a:cubicBezTo>
                  <a:cubicBezTo>
                    <a:pt x="109" y="73"/>
                    <a:pt x="112" y="84"/>
                    <a:pt x="118" y="77"/>
                  </a:cubicBezTo>
                  <a:cubicBezTo>
                    <a:pt x="125" y="71"/>
                    <a:pt x="128" y="81"/>
                    <a:pt x="133" y="81"/>
                  </a:cubicBezTo>
                  <a:cubicBezTo>
                    <a:pt x="139" y="81"/>
                    <a:pt x="137" y="79"/>
                    <a:pt x="143" y="79"/>
                  </a:cubicBezTo>
                  <a:cubicBezTo>
                    <a:pt x="143" y="70"/>
                    <a:pt x="134" y="75"/>
                    <a:pt x="135" y="67"/>
                  </a:cubicBezTo>
                  <a:cubicBezTo>
                    <a:pt x="137" y="60"/>
                    <a:pt x="119" y="66"/>
                    <a:pt x="133" y="57"/>
                  </a:cubicBezTo>
                  <a:cubicBezTo>
                    <a:pt x="146" y="48"/>
                    <a:pt x="134" y="46"/>
                    <a:pt x="142" y="34"/>
                  </a:cubicBezTo>
                  <a:cubicBezTo>
                    <a:pt x="149" y="22"/>
                    <a:pt x="156" y="42"/>
                    <a:pt x="156" y="18"/>
                  </a:cubicBezTo>
                  <a:cubicBezTo>
                    <a:pt x="151" y="17"/>
                    <a:pt x="146" y="19"/>
                    <a:pt x="142" y="13"/>
                  </a:cubicBezTo>
                  <a:cubicBezTo>
                    <a:pt x="135" y="3"/>
                    <a:pt x="130" y="13"/>
                    <a:pt x="125" y="7"/>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39" name="Google Shape;539;p25"/>
            <p:cNvSpPr/>
            <p:nvPr/>
          </p:nvSpPr>
          <p:spPr>
            <a:xfrm>
              <a:off x="3891784" y="4433750"/>
              <a:ext cx="342032" cy="470058"/>
            </a:xfrm>
            <a:custGeom>
              <a:rect b="b" l="l" r="r" t="t"/>
              <a:pathLst>
                <a:path extrusionOk="0" h="151" w="110">
                  <a:moveTo>
                    <a:pt x="89" y="85"/>
                  </a:moveTo>
                  <a:cubicBezTo>
                    <a:pt x="85" y="71"/>
                    <a:pt x="95" y="80"/>
                    <a:pt x="96" y="68"/>
                  </a:cubicBezTo>
                  <a:cubicBezTo>
                    <a:pt x="81" y="54"/>
                    <a:pt x="110" y="62"/>
                    <a:pt x="91" y="52"/>
                  </a:cubicBezTo>
                  <a:cubicBezTo>
                    <a:pt x="85" y="49"/>
                    <a:pt x="90" y="60"/>
                    <a:pt x="80" y="57"/>
                  </a:cubicBezTo>
                  <a:cubicBezTo>
                    <a:pt x="67" y="54"/>
                    <a:pt x="62" y="44"/>
                    <a:pt x="66" y="39"/>
                  </a:cubicBezTo>
                  <a:cubicBezTo>
                    <a:pt x="72" y="30"/>
                    <a:pt x="46" y="34"/>
                    <a:pt x="49" y="19"/>
                  </a:cubicBezTo>
                  <a:cubicBezTo>
                    <a:pt x="50" y="12"/>
                    <a:pt x="42" y="12"/>
                    <a:pt x="36" y="2"/>
                  </a:cubicBezTo>
                  <a:cubicBezTo>
                    <a:pt x="26" y="1"/>
                    <a:pt x="23" y="0"/>
                    <a:pt x="19" y="1"/>
                  </a:cubicBezTo>
                  <a:cubicBezTo>
                    <a:pt x="15" y="1"/>
                    <a:pt x="12" y="6"/>
                    <a:pt x="0" y="9"/>
                  </a:cubicBezTo>
                  <a:cubicBezTo>
                    <a:pt x="5" y="14"/>
                    <a:pt x="3" y="26"/>
                    <a:pt x="6" y="29"/>
                  </a:cubicBezTo>
                  <a:cubicBezTo>
                    <a:pt x="13" y="36"/>
                    <a:pt x="17" y="31"/>
                    <a:pt x="15" y="35"/>
                  </a:cubicBezTo>
                  <a:cubicBezTo>
                    <a:pt x="13" y="38"/>
                    <a:pt x="7" y="34"/>
                    <a:pt x="5" y="46"/>
                  </a:cubicBezTo>
                  <a:cubicBezTo>
                    <a:pt x="17" y="43"/>
                    <a:pt x="15" y="43"/>
                    <a:pt x="8" y="60"/>
                  </a:cubicBezTo>
                  <a:cubicBezTo>
                    <a:pt x="5" y="66"/>
                    <a:pt x="23" y="74"/>
                    <a:pt x="20" y="77"/>
                  </a:cubicBezTo>
                  <a:cubicBezTo>
                    <a:pt x="16" y="80"/>
                    <a:pt x="12" y="74"/>
                    <a:pt x="11" y="76"/>
                  </a:cubicBezTo>
                  <a:cubicBezTo>
                    <a:pt x="10" y="76"/>
                    <a:pt x="21" y="87"/>
                    <a:pt x="18" y="91"/>
                  </a:cubicBezTo>
                  <a:cubicBezTo>
                    <a:pt x="16" y="93"/>
                    <a:pt x="15" y="86"/>
                    <a:pt x="11" y="93"/>
                  </a:cubicBezTo>
                  <a:cubicBezTo>
                    <a:pt x="18" y="105"/>
                    <a:pt x="38" y="111"/>
                    <a:pt x="39" y="115"/>
                  </a:cubicBezTo>
                  <a:cubicBezTo>
                    <a:pt x="40" y="119"/>
                    <a:pt x="24" y="119"/>
                    <a:pt x="30" y="122"/>
                  </a:cubicBezTo>
                  <a:cubicBezTo>
                    <a:pt x="33" y="123"/>
                    <a:pt x="29" y="123"/>
                    <a:pt x="31" y="126"/>
                  </a:cubicBezTo>
                  <a:cubicBezTo>
                    <a:pt x="37" y="128"/>
                    <a:pt x="31" y="133"/>
                    <a:pt x="39" y="135"/>
                  </a:cubicBezTo>
                  <a:cubicBezTo>
                    <a:pt x="46" y="138"/>
                    <a:pt x="44" y="143"/>
                    <a:pt x="44" y="149"/>
                  </a:cubicBezTo>
                  <a:cubicBezTo>
                    <a:pt x="51" y="151"/>
                    <a:pt x="43" y="143"/>
                    <a:pt x="54" y="140"/>
                  </a:cubicBezTo>
                  <a:cubicBezTo>
                    <a:pt x="65" y="137"/>
                    <a:pt x="60" y="135"/>
                    <a:pt x="69" y="136"/>
                  </a:cubicBezTo>
                  <a:cubicBezTo>
                    <a:pt x="78" y="138"/>
                    <a:pt x="80" y="132"/>
                    <a:pt x="88" y="134"/>
                  </a:cubicBezTo>
                  <a:cubicBezTo>
                    <a:pt x="97" y="129"/>
                    <a:pt x="90" y="127"/>
                    <a:pt x="90" y="119"/>
                  </a:cubicBezTo>
                  <a:cubicBezTo>
                    <a:pt x="89" y="111"/>
                    <a:pt x="95" y="119"/>
                    <a:pt x="101" y="109"/>
                  </a:cubicBezTo>
                  <a:cubicBezTo>
                    <a:pt x="108" y="99"/>
                    <a:pt x="94" y="105"/>
                    <a:pt x="89" y="8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0" name="Google Shape;540;p25"/>
            <p:cNvSpPr/>
            <p:nvPr/>
          </p:nvSpPr>
          <p:spPr>
            <a:xfrm>
              <a:off x="4013193" y="4843745"/>
              <a:ext cx="204958" cy="161909"/>
            </a:xfrm>
            <a:custGeom>
              <a:rect b="b" l="l" r="r" t="t"/>
              <a:pathLst>
                <a:path extrusionOk="0" h="52" w="66">
                  <a:moveTo>
                    <a:pt x="63" y="16"/>
                  </a:moveTo>
                  <a:cubicBezTo>
                    <a:pt x="59" y="9"/>
                    <a:pt x="53" y="12"/>
                    <a:pt x="49" y="2"/>
                  </a:cubicBezTo>
                  <a:cubicBezTo>
                    <a:pt x="41" y="0"/>
                    <a:pt x="39" y="6"/>
                    <a:pt x="30" y="4"/>
                  </a:cubicBezTo>
                  <a:cubicBezTo>
                    <a:pt x="21" y="3"/>
                    <a:pt x="26" y="5"/>
                    <a:pt x="15" y="8"/>
                  </a:cubicBezTo>
                  <a:cubicBezTo>
                    <a:pt x="4" y="11"/>
                    <a:pt x="12" y="19"/>
                    <a:pt x="5" y="17"/>
                  </a:cubicBezTo>
                  <a:cubicBezTo>
                    <a:pt x="3" y="24"/>
                    <a:pt x="6" y="25"/>
                    <a:pt x="3" y="28"/>
                  </a:cubicBezTo>
                  <a:cubicBezTo>
                    <a:pt x="0" y="31"/>
                    <a:pt x="6" y="31"/>
                    <a:pt x="3" y="35"/>
                  </a:cubicBezTo>
                  <a:cubicBezTo>
                    <a:pt x="1" y="39"/>
                    <a:pt x="10" y="52"/>
                    <a:pt x="12" y="49"/>
                  </a:cubicBezTo>
                  <a:cubicBezTo>
                    <a:pt x="14" y="47"/>
                    <a:pt x="14" y="50"/>
                    <a:pt x="15" y="52"/>
                  </a:cubicBezTo>
                  <a:cubicBezTo>
                    <a:pt x="50" y="50"/>
                    <a:pt x="30" y="38"/>
                    <a:pt x="46" y="42"/>
                  </a:cubicBezTo>
                  <a:cubicBezTo>
                    <a:pt x="63" y="47"/>
                    <a:pt x="56" y="36"/>
                    <a:pt x="63" y="35"/>
                  </a:cubicBezTo>
                  <a:cubicBezTo>
                    <a:pt x="62" y="30"/>
                    <a:pt x="66" y="24"/>
                    <a:pt x="63" y="1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1" name="Google Shape;541;p25"/>
            <p:cNvSpPr/>
            <p:nvPr/>
          </p:nvSpPr>
          <p:spPr>
            <a:xfrm>
              <a:off x="3912672" y="4798045"/>
              <a:ext cx="156656" cy="332958"/>
            </a:xfrm>
            <a:custGeom>
              <a:rect b="b" l="l" r="r" t="t"/>
              <a:pathLst>
                <a:path extrusionOk="0" h="107" w="50">
                  <a:moveTo>
                    <a:pt x="44" y="64"/>
                  </a:moveTo>
                  <a:cubicBezTo>
                    <a:pt x="42" y="67"/>
                    <a:pt x="33" y="54"/>
                    <a:pt x="35" y="50"/>
                  </a:cubicBezTo>
                  <a:cubicBezTo>
                    <a:pt x="38" y="46"/>
                    <a:pt x="32" y="46"/>
                    <a:pt x="35" y="43"/>
                  </a:cubicBezTo>
                  <a:cubicBezTo>
                    <a:pt x="38" y="40"/>
                    <a:pt x="35" y="39"/>
                    <a:pt x="37" y="32"/>
                  </a:cubicBezTo>
                  <a:cubicBezTo>
                    <a:pt x="37" y="26"/>
                    <a:pt x="39" y="21"/>
                    <a:pt x="32" y="18"/>
                  </a:cubicBezTo>
                  <a:cubicBezTo>
                    <a:pt x="24" y="16"/>
                    <a:pt x="30" y="11"/>
                    <a:pt x="24" y="9"/>
                  </a:cubicBezTo>
                  <a:cubicBezTo>
                    <a:pt x="19" y="13"/>
                    <a:pt x="19" y="14"/>
                    <a:pt x="16" y="7"/>
                  </a:cubicBezTo>
                  <a:cubicBezTo>
                    <a:pt x="14" y="0"/>
                    <a:pt x="12" y="13"/>
                    <a:pt x="7" y="19"/>
                  </a:cubicBezTo>
                  <a:cubicBezTo>
                    <a:pt x="2" y="24"/>
                    <a:pt x="10" y="22"/>
                    <a:pt x="7" y="32"/>
                  </a:cubicBezTo>
                  <a:cubicBezTo>
                    <a:pt x="16" y="34"/>
                    <a:pt x="6" y="58"/>
                    <a:pt x="9" y="62"/>
                  </a:cubicBezTo>
                  <a:cubicBezTo>
                    <a:pt x="12" y="66"/>
                    <a:pt x="2" y="67"/>
                    <a:pt x="6" y="77"/>
                  </a:cubicBezTo>
                  <a:cubicBezTo>
                    <a:pt x="10" y="88"/>
                    <a:pt x="0" y="81"/>
                    <a:pt x="11" y="88"/>
                  </a:cubicBezTo>
                  <a:cubicBezTo>
                    <a:pt x="26" y="98"/>
                    <a:pt x="16" y="104"/>
                    <a:pt x="24" y="107"/>
                  </a:cubicBezTo>
                  <a:cubicBezTo>
                    <a:pt x="26" y="105"/>
                    <a:pt x="32" y="105"/>
                    <a:pt x="33" y="102"/>
                  </a:cubicBezTo>
                  <a:cubicBezTo>
                    <a:pt x="33" y="100"/>
                    <a:pt x="29" y="99"/>
                    <a:pt x="31" y="96"/>
                  </a:cubicBezTo>
                  <a:cubicBezTo>
                    <a:pt x="32" y="93"/>
                    <a:pt x="39" y="96"/>
                    <a:pt x="40" y="89"/>
                  </a:cubicBezTo>
                  <a:cubicBezTo>
                    <a:pt x="41" y="74"/>
                    <a:pt x="45" y="83"/>
                    <a:pt x="48" y="77"/>
                  </a:cubicBezTo>
                  <a:cubicBezTo>
                    <a:pt x="50" y="71"/>
                    <a:pt x="46" y="71"/>
                    <a:pt x="47" y="67"/>
                  </a:cubicBezTo>
                  <a:cubicBezTo>
                    <a:pt x="46" y="65"/>
                    <a:pt x="46" y="62"/>
                    <a:pt x="44" y="6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2" name="Google Shape;542;p25"/>
            <p:cNvSpPr/>
            <p:nvPr/>
          </p:nvSpPr>
          <p:spPr>
            <a:xfrm>
              <a:off x="3689437" y="4156938"/>
              <a:ext cx="516965" cy="329041"/>
            </a:xfrm>
            <a:custGeom>
              <a:rect b="b" l="l" r="r" t="t"/>
              <a:pathLst>
                <a:path extrusionOk="0" h="106" w="166">
                  <a:moveTo>
                    <a:pt x="165" y="24"/>
                  </a:moveTo>
                  <a:cubicBezTo>
                    <a:pt x="166" y="23"/>
                    <a:pt x="166" y="20"/>
                    <a:pt x="161" y="21"/>
                  </a:cubicBezTo>
                  <a:cubicBezTo>
                    <a:pt x="156" y="22"/>
                    <a:pt x="159" y="14"/>
                    <a:pt x="146" y="9"/>
                  </a:cubicBezTo>
                  <a:cubicBezTo>
                    <a:pt x="146" y="10"/>
                    <a:pt x="138" y="13"/>
                    <a:pt x="136" y="11"/>
                  </a:cubicBezTo>
                  <a:cubicBezTo>
                    <a:pt x="134" y="9"/>
                    <a:pt x="133" y="0"/>
                    <a:pt x="126" y="5"/>
                  </a:cubicBezTo>
                  <a:cubicBezTo>
                    <a:pt x="120" y="9"/>
                    <a:pt x="117" y="3"/>
                    <a:pt x="110" y="4"/>
                  </a:cubicBezTo>
                  <a:cubicBezTo>
                    <a:pt x="104" y="5"/>
                    <a:pt x="106" y="13"/>
                    <a:pt x="102" y="15"/>
                  </a:cubicBezTo>
                  <a:cubicBezTo>
                    <a:pt x="101" y="16"/>
                    <a:pt x="96" y="19"/>
                    <a:pt x="93" y="20"/>
                  </a:cubicBezTo>
                  <a:cubicBezTo>
                    <a:pt x="90" y="21"/>
                    <a:pt x="85" y="12"/>
                    <a:pt x="83" y="19"/>
                  </a:cubicBezTo>
                  <a:cubicBezTo>
                    <a:pt x="81" y="26"/>
                    <a:pt x="74" y="20"/>
                    <a:pt x="67" y="22"/>
                  </a:cubicBezTo>
                  <a:cubicBezTo>
                    <a:pt x="60" y="24"/>
                    <a:pt x="67" y="31"/>
                    <a:pt x="66" y="31"/>
                  </a:cubicBezTo>
                  <a:cubicBezTo>
                    <a:pt x="64" y="31"/>
                    <a:pt x="61" y="32"/>
                    <a:pt x="48" y="34"/>
                  </a:cubicBezTo>
                  <a:cubicBezTo>
                    <a:pt x="35" y="36"/>
                    <a:pt x="32" y="24"/>
                    <a:pt x="24" y="23"/>
                  </a:cubicBezTo>
                  <a:cubicBezTo>
                    <a:pt x="20" y="28"/>
                    <a:pt x="25" y="35"/>
                    <a:pt x="21" y="35"/>
                  </a:cubicBezTo>
                  <a:cubicBezTo>
                    <a:pt x="17" y="36"/>
                    <a:pt x="10" y="33"/>
                    <a:pt x="7" y="35"/>
                  </a:cubicBezTo>
                  <a:cubicBezTo>
                    <a:pt x="6" y="36"/>
                    <a:pt x="15" y="38"/>
                    <a:pt x="13" y="42"/>
                  </a:cubicBezTo>
                  <a:cubicBezTo>
                    <a:pt x="11" y="46"/>
                    <a:pt x="6" y="43"/>
                    <a:pt x="7" y="48"/>
                  </a:cubicBezTo>
                  <a:cubicBezTo>
                    <a:pt x="7" y="55"/>
                    <a:pt x="10" y="55"/>
                    <a:pt x="8" y="56"/>
                  </a:cubicBezTo>
                  <a:cubicBezTo>
                    <a:pt x="7" y="57"/>
                    <a:pt x="1" y="63"/>
                    <a:pt x="0" y="64"/>
                  </a:cubicBezTo>
                  <a:cubicBezTo>
                    <a:pt x="8" y="65"/>
                    <a:pt x="3" y="74"/>
                    <a:pt x="9" y="78"/>
                  </a:cubicBezTo>
                  <a:cubicBezTo>
                    <a:pt x="32" y="92"/>
                    <a:pt x="25" y="97"/>
                    <a:pt x="32" y="97"/>
                  </a:cubicBezTo>
                  <a:cubicBezTo>
                    <a:pt x="38" y="97"/>
                    <a:pt x="48" y="106"/>
                    <a:pt x="55" y="104"/>
                  </a:cubicBezTo>
                  <a:cubicBezTo>
                    <a:pt x="62" y="102"/>
                    <a:pt x="58" y="97"/>
                    <a:pt x="65" y="98"/>
                  </a:cubicBezTo>
                  <a:cubicBezTo>
                    <a:pt x="77" y="95"/>
                    <a:pt x="80" y="90"/>
                    <a:pt x="84" y="90"/>
                  </a:cubicBezTo>
                  <a:cubicBezTo>
                    <a:pt x="88" y="89"/>
                    <a:pt x="91" y="90"/>
                    <a:pt x="101" y="91"/>
                  </a:cubicBezTo>
                  <a:cubicBezTo>
                    <a:pt x="102" y="90"/>
                    <a:pt x="107" y="90"/>
                    <a:pt x="112" y="89"/>
                  </a:cubicBezTo>
                  <a:cubicBezTo>
                    <a:pt x="116" y="88"/>
                    <a:pt x="110" y="87"/>
                    <a:pt x="114" y="86"/>
                  </a:cubicBezTo>
                  <a:cubicBezTo>
                    <a:pt x="117" y="85"/>
                    <a:pt x="118" y="88"/>
                    <a:pt x="120" y="87"/>
                  </a:cubicBezTo>
                  <a:cubicBezTo>
                    <a:pt x="123" y="87"/>
                    <a:pt x="130" y="72"/>
                    <a:pt x="134" y="65"/>
                  </a:cubicBezTo>
                  <a:cubicBezTo>
                    <a:pt x="138" y="57"/>
                    <a:pt x="132" y="60"/>
                    <a:pt x="140" y="52"/>
                  </a:cubicBezTo>
                  <a:cubicBezTo>
                    <a:pt x="149" y="42"/>
                    <a:pt x="143" y="42"/>
                    <a:pt x="149" y="36"/>
                  </a:cubicBezTo>
                  <a:cubicBezTo>
                    <a:pt x="155" y="28"/>
                    <a:pt x="156" y="39"/>
                    <a:pt x="166" y="26"/>
                  </a:cubicBezTo>
                  <a:cubicBezTo>
                    <a:pt x="165" y="25"/>
                    <a:pt x="165" y="24"/>
                    <a:pt x="165" y="2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3" name="Google Shape;543;p25"/>
            <p:cNvSpPr/>
            <p:nvPr/>
          </p:nvSpPr>
          <p:spPr>
            <a:xfrm>
              <a:off x="3723379" y="4044647"/>
              <a:ext cx="458219" cy="223278"/>
            </a:xfrm>
            <a:custGeom>
              <a:rect b="b" l="l" r="r" t="t"/>
              <a:pathLst>
                <a:path extrusionOk="0" h="72" w="147">
                  <a:moveTo>
                    <a:pt x="131" y="13"/>
                  </a:moveTo>
                  <a:cubicBezTo>
                    <a:pt x="117" y="8"/>
                    <a:pt x="99" y="10"/>
                    <a:pt x="95" y="10"/>
                  </a:cubicBezTo>
                  <a:cubicBezTo>
                    <a:pt x="89" y="9"/>
                    <a:pt x="87" y="20"/>
                    <a:pt x="84" y="18"/>
                  </a:cubicBezTo>
                  <a:cubicBezTo>
                    <a:pt x="81" y="15"/>
                    <a:pt x="77" y="19"/>
                    <a:pt x="79" y="14"/>
                  </a:cubicBezTo>
                  <a:cubicBezTo>
                    <a:pt x="81" y="6"/>
                    <a:pt x="70" y="0"/>
                    <a:pt x="66" y="6"/>
                  </a:cubicBezTo>
                  <a:cubicBezTo>
                    <a:pt x="61" y="12"/>
                    <a:pt x="58" y="12"/>
                    <a:pt x="58" y="9"/>
                  </a:cubicBezTo>
                  <a:cubicBezTo>
                    <a:pt x="58" y="6"/>
                    <a:pt x="57" y="7"/>
                    <a:pt x="55" y="6"/>
                  </a:cubicBezTo>
                  <a:cubicBezTo>
                    <a:pt x="29" y="15"/>
                    <a:pt x="42" y="22"/>
                    <a:pt x="29" y="29"/>
                  </a:cubicBezTo>
                  <a:cubicBezTo>
                    <a:pt x="21" y="34"/>
                    <a:pt x="15" y="24"/>
                    <a:pt x="9" y="37"/>
                  </a:cubicBezTo>
                  <a:cubicBezTo>
                    <a:pt x="7" y="46"/>
                    <a:pt x="0" y="45"/>
                    <a:pt x="13" y="59"/>
                  </a:cubicBezTo>
                  <a:cubicBezTo>
                    <a:pt x="21" y="60"/>
                    <a:pt x="24" y="72"/>
                    <a:pt x="37" y="70"/>
                  </a:cubicBezTo>
                  <a:cubicBezTo>
                    <a:pt x="50" y="68"/>
                    <a:pt x="53" y="67"/>
                    <a:pt x="55" y="67"/>
                  </a:cubicBezTo>
                  <a:cubicBezTo>
                    <a:pt x="56" y="67"/>
                    <a:pt x="49" y="60"/>
                    <a:pt x="56" y="58"/>
                  </a:cubicBezTo>
                  <a:cubicBezTo>
                    <a:pt x="63" y="56"/>
                    <a:pt x="70" y="62"/>
                    <a:pt x="72" y="55"/>
                  </a:cubicBezTo>
                  <a:cubicBezTo>
                    <a:pt x="74" y="48"/>
                    <a:pt x="79" y="57"/>
                    <a:pt x="82" y="56"/>
                  </a:cubicBezTo>
                  <a:cubicBezTo>
                    <a:pt x="85" y="55"/>
                    <a:pt x="90" y="52"/>
                    <a:pt x="91" y="51"/>
                  </a:cubicBezTo>
                  <a:cubicBezTo>
                    <a:pt x="95" y="49"/>
                    <a:pt x="93" y="41"/>
                    <a:pt x="99" y="40"/>
                  </a:cubicBezTo>
                  <a:cubicBezTo>
                    <a:pt x="106" y="39"/>
                    <a:pt x="109" y="45"/>
                    <a:pt x="115" y="41"/>
                  </a:cubicBezTo>
                  <a:cubicBezTo>
                    <a:pt x="122" y="36"/>
                    <a:pt x="123" y="45"/>
                    <a:pt x="125" y="47"/>
                  </a:cubicBezTo>
                  <a:cubicBezTo>
                    <a:pt x="127" y="49"/>
                    <a:pt x="135" y="46"/>
                    <a:pt x="135" y="45"/>
                  </a:cubicBezTo>
                  <a:cubicBezTo>
                    <a:pt x="138" y="34"/>
                    <a:pt x="142" y="36"/>
                    <a:pt x="143" y="31"/>
                  </a:cubicBezTo>
                  <a:cubicBezTo>
                    <a:pt x="145" y="25"/>
                    <a:pt x="147" y="25"/>
                    <a:pt x="146" y="22"/>
                  </a:cubicBezTo>
                  <a:cubicBezTo>
                    <a:pt x="129" y="17"/>
                    <a:pt x="135" y="14"/>
                    <a:pt x="131" y="13"/>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4" name="Google Shape;544;p25"/>
            <p:cNvSpPr/>
            <p:nvPr/>
          </p:nvSpPr>
          <p:spPr>
            <a:xfrm>
              <a:off x="3474035" y="4355407"/>
              <a:ext cx="242817" cy="168437"/>
            </a:xfrm>
            <a:custGeom>
              <a:rect b="b" l="l" r="r" t="t"/>
              <a:pathLst>
                <a:path extrusionOk="0" h="54" w="78">
                  <a:moveTo>
                    <a:pt x="69" y="0"/>
                  </a:moveTo>
                  <a:cubicBezTo>
                    <a:pt x="67" y="0"/>
                    <a:pt x="65" y="0"/>
                    <a:pt x="65" y="4"/>
                  </a:cubicBezTo>
                  <a:cubicBezTo>
                    <a:pt x="66" y="9"/>
                    <a:pt x="66" y="8"/>
                    <a:pt x="59" y="7"/>
                  </a:cubicBezTo>
                  <a:cubicBezTo>
                    <a:pt x="52" y="6"/>
                    <a:pt x="57" y="11"/>
                    <a:pt x="48" y="9"/>
                  </a:cubicBezTo>
                  <a:cubicBezTo>
                    <a:pt x="39" y="8"/>
                    <a:pt x="38" y="9"/>
                    <a:pt x="33" y="15"/>
                  </a:cubicBezTo>
                  <a:cubicBezTo>
                    <a:pt x="27" y="22"/>
                    <a:pt x="30" y="14"/>
                    <a:pt x="23" y="15"/>
                  </a:cubicBezTo>
                  <a:cubicBezTo>
                    <a:pt x="16" y="17"/>
                    <a:pt x="18" y="15"/>
                    <a:pt x="8" y="13"/>
                  </a:cubicBezTo>
                  <a:cubicBezTo>
                    <a:pt x="7" y="16"/>
                    <a:pt x="0" y="19"/>
                    <a:pt x="1" y="22"/>
                  </a:cubicBezTo>
                  <a:cubicBezTo>
                    <a:pt x="1" y="24"/>
                    <a:pt x="10" y="23"/>
                    <a:pt x="6" y="27"/>
                  </a:cubicBezTo>
                  <a:cubicBezTo>
                    <a:pt x="2" y="31"/>
                    <a:pt x="4" y="35"/>
                    <a:pt x="7" y="38"/>
                  </a:cubicBezTo>
                  <a:cubicBezTo>
                    <a:pt x="10" y="40"/>
                    <a:pt x="16" y="48"/>
                    <a:pt x="8" y="46"/>
                  </a:cubicBezTo>
                  <a:cubicBezTo>
                    <a:pt x="8" y="49"/>
                    <a:pt x="5" y="46"/>
                    <a:pt x="4" y="50"/>
                  </a:cubicBezTo>
                  <a:cubicBezTo>
                    <a:pt x="34" y="50"/>
                    <a:pt x="27" y="41"/>
                    <a:pt x="32" y="46"/>
                  </a:cubicBezTo>
                  <a:cubicBezTo>
                    <a:pt x="40" y="54"/>
                    <a:pt x="35" y="46"/>
                    <a:pt x="40" y="49"/>
                  </a:cubicBezTo>
                  <a:cubicBezTo>
                    <a:pt x="45" y="51"/>
                    <a:pt x="49" y="54"/>
                    <a:pt x="48" y="48"/>
                  </a:cubicBezTo>
                  <a:cubicBezTo>
                    <a:pt x="47" y="39"/>
                    <a:pt x="57" y="40"/>
                    <a:pt x="58" y="36"/>
                  </a:cubicBezTo>
                  <a:cubicBezTo>
                    <a:pt x="59" y="33"/>
                    <a:pt x="53" y="27"/>
                    <a:pt x="55" y="25"/>
                  </a:cubicBezTo>
                  <a:cubicBezTo>
                    <a:pt x="57" y="22"/>
                    <a:pt x="70" y="20"/>
                    <a:pt x="71" y="18"/>
                  </a:cubicBezTo>
                  <a:cubicBezTo>
                    <a:pt x="73" y="15"/>
                    <a:pt x="70" y="15"/>
                    <a:pt x="71" y="13"/>
                  </a:cubicBezTo>
                  <a:cubicBezTo>
                    <a:pt x="73" y="11"/>
                    <a:pt x="76" y="13"/>
                    <a:pt x="78" y="14"/>
                  </a:cubicBezTo>
                  <a:cubicBezTo>
                    <a:pt x="72" y="10"/>
                    <a:pt x="77" y="1"/>
                    <a:pt x="69" y="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5" name="Google Shape;545;p25"/>
            <p:cNvSpPr/>
            <p:nvPr/>
          </p:nvSpPr>
          <p:spPr>
            <a:xfrm>
              <a:off x="3645051" y="4510788"/>
              <a:ext cx="318534" cy="314678"/>
            </a:xfrm>
            <a:custGeom>
              <a:rect b="b" l="l" r="r" t="t"/>
              <a:pathLst>
                <a:path extrusionOk="0" h="101" w="102">
                  <a:moveTo>
                    <a:pt x="87" y="35"/>
                  </a:moveTo>
                  <a:cubicBezTo>
                    <a:pt x="94" y="18"/>
                    <a:pt x="96" y="18"/>
                    <a:pt x="84" y="21"/>
                  </a:cubicBezTo>
                  <a:cubicBezTo>
                    <a:pt x="75" y="22"/>
                    <a:pt x="78" y="11"/>
                    <a:pt x="74" y="13"/>
                  </a:cubicBezTo>
                  <a:cubicBezTo>
                    <a:pt x="69" y="15"/>
                    <a:pt x="63" y="8"/>
                    <a:pt x="58" y="13"/>
                  </a:cubicBezTo>
                  <a:cubicBezTo>
                    <a:pt x="52" y="18"/>
                    <a:pt x="45" y="9"/>
                    <a:pt x="41" y="11"/>
                  </a:cubicBezTo>
                  <a:cubicBezTo>
                    <a:pt x="37" y="13"/>
                    <a:pt x="25" y="5"/>
                    <a:pt x="21" y="11"/>
                  </a:cubicBezTo>
                  <a:cubicBezTo>
                    <a:pt x="17" y="17"/>
                    <a:pt x="19" y="19"/>
                    <a:pt x="13" y="12"/>
                  </a:cubicBezTo>
                  <a:cubicBezTo>
                    <a:pt x="3" y="0"/>
                    <a:pt x="0" y="22"/>
                    <a:pt x="6" y="25"/>
                  </a:cubicBezTo>
                  <a:cubicBezTo>
                    <a:pt x="11" y="27"/>
                    <a:pt x="11" y="36"/>
                    <a:pt x="14" y="38"/>
                  </a:cubicBezTo>
                  <a:cubicBezTo>
                    <a:pt x="18" y="40"/>
                    <a:pt x="10" y="44"/>
                    <a:pt x="15" y="44"/>
                  </a:cubicBezTo>
                  <a:cubicBezTo>
                    <a:pt x="20" y="45"/>
                    <a:pt x="31" y="65"/>
                    <a:pt x="37" y="67"/>
                  </a:cubicBezTo>
                  <a:cubicBezTo>
                    <a:pt x="42" y="70"/>
                    <a:pt x="38" y="74"/>
                    <a:pt x="45" y="78"/>
                  </a:cubicBezTo>
                  <a:cubicBezTo>
                    <a:pt x="51" y="82"/>
                    <a:pt x="52" y="84"/>
                    <a:pt x="51" y="87"/>
                  </a:cubicBezTo>
                  <a:cubicBezTo>
                    <a:pt x="50" y="89"/>
                    <a:pt x="54" y="87"/>
                    <a:pt x="57" y="91"/>
                  </a:cubicBezTo>
                  <a:cubicBezTo>
                    <a:pt x="59" y="95"/>
                    <a:pt x="67" y="97"/>
                    <a:pt x="70" y="101"/>
                  </a:cubicBezTo>
                  <a:cubicBezTo>
                    <a:pt x="77" y="95"/>
                    <a:pt x="65" y="92"/>
                    <a:pt x="73" y="87"/>
                  </a:cubicBezTo>
                  <a:cubicBezTo>
                    <a:pt x="80" y="82"/>
                    <a:pt x="76" y="77"/>
                    <a:pt x="80" y="74"/>
                  </a:cubicBezTo>
                  <a:cubicBezTo>
                    <a:pt x="83" y="72"/>
                    <a:pt x="84" y="79"/>
                    <a:pt x="85" y="78"/>
                  </a:cubicBezTo>
                  <a:cubicBezTo>
                    <a:pt x="89" y="74"/>
                    <a:pt x="75" y="62"/>
                    <a:pt x="90" y="68"/>
                  </a:cubicBezTo>
                  <a:cubicBezTo>
                    <a:pt x="94" y="61"/>
                    <a:pt x="95" y="68"/>
                    <a:pt x="97" y="66"/>
                  </a:cubicBezTo>
                  <a:cubicBezTo>
                    <a:pt x="100" y="62"/>
                    <a:pt x="89" y="51"/>
                    <a:pt x="90" y="51"/>
                  </a:cubicBezTo>
                  <a:cubicBezTo>
                    <a:pt x="91" y="49"/>
                    <a:pt x="95" y="55"/>
                    <a:pt x="99" y="52"/>
                  </a:cubicBezTo>
                  <a:cubicBezTo>
                    <a:pt x="102" y="49"/>
                    <a:pt x="84" y="41"/>
                    <a:pt x="87" y="3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6" name="Google Shape;546;p25"/>
            <p:cNvSpPr/>
            <p:nvPr/>
          </p:nvSpPr>
          <p:spPr>
            <a:xfrm>
              <a:off x="3847399" y="4704034"/>
              <a:ext cx="168405" cy="193246"/>
            </a:xfrm>
            <a:custGeom>
              <a:rect b="b" l="l" r="r" t="t"/>
              <a:pathLst>
                <a:path extrusionOk="0" h="62" w="54">
                  <a:moveTo>
                    <a:pt x="25" y="6"/>
                  </a:moveTo>
                  <a:cubicBezTo>
                    <a:pt x="10" y="0"/>
                    <a:pt x="24" y="12"/>
                    <a:pt x="20" y="16"/>
                  </a:cubicBezTo>
                  <a:cubicBezTo>
                    <a:pt x="19" y="17"/>
                    <a:pt x="18" y="10"/>
                    <a:pt x="15" y="12"/>
                  </a:cubicBezTo>
                  <a:cubicBezTo>
                    <a:pt x="11" y="15"/>
                    <a:pt x="15" y="20"/>
                    <a:pt x="8" y="25"/>
                  </a:cubicBezTo>
                  <a:cubicBezTo>
                    <a:pt x="0" y="30"/>
                    <a:pt x="12" y="33"/>
                    <a:pt x="5" y="39"/>
                  </a:cubicBezTo>
                  <a:cubicBezTo>
                    <a:pt x="6" y="44"/>
                    <a:pt x="16" y="40"/>
                    <a:pt x="12" y="47"/>
                  </a:cubicBezTo>
                  <a:cubicBezTo>
                    <a:pt x="15" y="49"/>
                    <a:pt x="18" y="47"/>
                    <a:pt x="20" y="54"/>
                  </a:cubicBezTo>
                  <a:cubicBezTo>
                    <a:pt x="21" y="61"/>
                    <a:pt x="19" y="60"/>
                    <a:pt x="28" y="62"/>
                  </a:cubicBezTo>
                  <a:cubicBezTo>
                    <a:pt x="31" y="52"/>
                    <a:pt x="23" y="54"/>
                    <a:pt x="28" y="49"/>
                  </a:cubicBezTo>
                  <a:cubicBezTo>
                    <a:pt x="33" y="43"/>
                    <a:pt x="35" y="30"/>
                    <a:pt x="37" y="37"/>
                  </a:cubicBezTo>
                  <a:cubicBezTo>
                    <a:pt x="40" y="44"/>
                    <a:pt x="40" y="43"/>
                    <a:pt x="45" y="39"/>
                  </a:cubicBezTo>
                  <a:cubicBezTo>
                    <a:pt x="43" y="36"/>
                    <a:pt x="47" y="36"/>
                    <a:pt x="44" y="35"/>
                  </a:cubicBezTo>
                  <a:cubicBezTo>
                    <a:pt x="38" y="32"/>
                    <a:pt x="54" y="32"/>
                    <a:pt x="53" y="28"/>
                  </a:cubicBezTo>
                  <a:cubicBezTo>
                    <a:pt x="52" y="24"/>
                    <a:pt x="32" y="18"/>
                    <a:pt x="25" y="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7" name="Google Shape;547;p25"/>
            <p:cNvSpPr/>
            <p:nvPr/>
          </p:nvSpPr>
          <p:spPr>
            <a:xfrm>
              <a:off x="3057591" y="3098002"/>
              <a:ext cx="569184" cy="395632"/>
            </a:xfrm>
            <a:custGeom>
              <a:rect b="b" l="l" r="r" t="t"/>
              <a:pathLst>
                <a:path extrusionOk="0" h="127" w="183">
                  <a:moveTo>
                    <a:pt x="74" y="54"/>
                  </a:moveTo>
                  <a:cubicBezTo>
                    <a:pt x="72" y="59"/>
                    <a:pt x="70" y="65"/>
                    <a:pt x="67" y="63"/>
                  </a:cubicBezTo>
                  <a:cubicBezTo>
                    <a:pt x="65" y="61"/>
                    <a:pt x="66" y="67"/>
                    <a:pt x="62" y="64"/>
                  </a:cubicBezTo>
                  <a:cubicBezTo>
                    <a:pt x="58" y="61"/>
                    <a:pt x="66" y="57"/>
                    <a:pt x="60" y="58"/>
                  </a:cubicBezTo>
                  <a:cubicBezTo>
                    <a:pt x="53" y="58"/>
                    <a:pt x="59" y="72"/>
                    <a:pt x="56" y="75"/>
                  </a:cubicBezTo>
                  <a:cubicBezTo>
                    <a:pt x="53" y="78"/>
                    <a:pt x="44" y="70"/>
                    <a:pt x="50" y="76"/>
                  </a:cubicBezTo>
                  <a:cubicBezTo>
                    <a:pt x="55" y="82"/>
                    <a:pt x="44" y="80"/>
                    <a:pt x="47" y="83"/>
                  </a:cubicBezTo>
                  <a:cubicBezTo>
                    <a:pt x="49" y="85"/>
                    <a:pt x="38" y="86"/>
                    <a:pt x="40" y="89"/>
                  </a:cubicBezTo>
                  <a:cubicBezTo>
                    <a:pt x="42" y="92"/>
                    <a:pt x="39" y="93"/>
                    <a:pt x="43" y="96"/>
                  </a:cubicBezTo>
                  <a:cubicBezTo>
                    <a:pt x="46" y="100"/>
                    <a:pt x="36" y="101"/>
                    <a:pt x="39" y="105"/>
                  </a:cubicBezTo>
                  <a:cubicBezTo>
                    <a:pt x="42" y="109"/>
                    <a:pt x="42" y="102"/>
                    <a:pt x="49" y="106"/>
                  </a:cubicBezTo>
                  <a:cubicBezTo>
                    <a:pt x="56" y="111"/>
                    <a:pt x="49" y="114"/>
                    <a:pt x="48" y="112"/>
                  </a:cubicBezTo>
                  <a:cubicBezTo>
                    <a:pt x="47" y="110"/>
                    <a:pt x="45" y="113"/>
                    <a:pt x="43" y="113"/>
                  </a:cubicBezTo>
                  <a:cubicBezTo>
                    <a:pt x="40" y="112"/>
                    <a:pt x="43" y="108"/>
                    <a:pt x="37" y="114"/>
                  </a:cubicBezTo>
                  <a:cubicBezTo>
                    <a:pt x="35" y="114"/>
                    <a:pt x="33" y="113"/>
                    <a:pt x="27" y="112"/>
                  </a:cubicBezTo>
                  <a:cubicBezTo>
                    <a:pt x="21" y="111"/>
                    <a:pt x="22" y="112"/>
                    <a:pt x="17" y="111"/>
                  </a:cubicBezTo>
                  <a:cubicBezTo>
                    <a:pt x="19" y="94"/>
                    <a:pt x="12" y="111"/>
                    <a:pt x="13" y="102"/>
                  </a:cubicBezTo>
                  <a:cubicBezTo>
                    <a:pt x="14" y="93"/>
                    <a:pt x="18" y="108"/>
                    <a:pt x="18" y="98"/>
                  </a:cubicBezTo>
                  <a:cubicBezTo>
                    <a:pt x="18" y="88"/>
                    <a:pt x="14" y="93"/>
                    <a:pt x="11" y="89"/>
                  </a:cubicBezTo>
                  <a:cubicBezTo>
                    <a:pt x="8" y="85"/>
                    <a:pt x="11" y="94"/>
                    <a:pt x="7" y="89"/>
                  </a:cubicBezTo>
                  <a:cubicBezTo>
                    <a:pt x="3" y="84"/>
                    <a:pt x="0" y="90"/>
                    <a:pt x="4" y="82"/>
                  </a:cubicBezTo>
                  <a:cubicBezTo>
                    <a:pt x="8" y="74"/>
                    <a:pt x="2" y="73"/>
                    <a:pt x="3" y="57"/>
                  </a:cubicBezTo>
                  <a:cubicBezTo>
                    <a:pt x="5" y="41"/>
                    <a:pt x="9" y="25"/>
                    <a:pt x="26" y="25"/>
                  </a:cubicBezTo>
                  <a:cubicBezTo>
                    <a:pt x="47" y="26"/>
                    <a:pt x="44" y="8"/>
                    <a:pt x="53" y="7"/>
                  </a:cubicBezTo>
                  <a:cubicBezTo>
                    <a:pt x="62" y="7"/>
                    <a:pt x="63" y="0"/>
                    <a:pt x="65" y="2"/>
                  </a:cubicBezTo>
                  <a:cubicBezTo>
                    <a:pt x="68" y="3"/>
                    <a:pt x="60" y="5"/>
                    <a:pt x="63" y="12"/>
                  </a:cubicBezTo>
                  <a:cubicBezTo>
                    <a:pt x="66" y="18"/>
                    <a:pt x="64" y="22"/>
                    <a:pt x="62" y="24"/>
                  </a:cubicBezTo>
                  <a:cubicBezTo>
                    <a:pt x="59" y="27"/>
                    <a:pt x="60" y="29"/>
                    <a:pt x="58" y="34"/>
                  </a:cubicBezTo>
                  <a:cubicBezTo>
                    <a:pt x="56" y="39"/>
                    <a:pt x="63" y="41"/>
                    <a:pt x="59" y="45"/>
                  </a:cubicBezTo>
                  <a:cubicBezTo>
                    <a:pt x="56" y="50"/>
                    <a:pt x="59" y="46"/>
                    <a:pt x="63" y="49"/>
                  </a:cubicBezTo>
                  <a:cubicBezTo>
                    <a:pt x="64" y="50"/>
                    <a:pt x="77" y="49"/>
                    <a:pt x="74" y="54"/>
                  </a:cubicBezTo>
                  <a:close/>
                  <a:moveTo>
                    <a:pt x="167" y="96"/>
                  </a:moveTo>
                  <a:cubicBezTo>
                    <a:pt x="165" y="98"/>
                    <a:pt x="169" y="110"/>
                    <a:pt x="176" y="107"/>
                  </a:cubicBezTo>
                  <a:cubicBezTo>
                    <a:pt x="183" y="105"/>
                    <a:pt x="171" y="94"/>
                    <a:pt x="167" y="96"/>
                  </a:cubicBezTo>
                  <a:close/>
                  <a:moveTo>
                    <a:pt x="73" y="20"/>
                  </a:moveTo>
                  <a:cubicBezTo>
                    <a:pt x="72" y="22"/>
                    <a:pt x="77" y="21"/>
                    <a:pt x="79" y="19"/>
                  </a:cubicBezTo>
                  <a:cubicBezTo>
                    <a:pt x="81" y="16"/>
                    <a:pt x="73" y="17"/>
                    <a:pt x="73" y="20"/>
                  </a:cubicBezTo>
                  <a:close/>
                  <a:moveTo>
                    <a:pt x="69" y="90"/>
                  </a:moveTo>
                  <a:cubicBezTo>
                    <a:pt x="70" y="88"/>
                    <a:pt x="65" y="83"/>
                    <a:pt x="65" y="86"/>
                  </a:cubicBezTo>
                  <a:cubicBezTo>
                    <a:pt x="65" y="89"/>
                    <a:pt x="64" y="88"/>
                    <a:pt x="60" y="85"/>
                  </a:cubicBezTo>
                  <a:cubicBezTo>
                    <a:pt x="57" y="83"/>
                    <a:pt x="50" y="88"/>
                    <a:pt x="47" y="87"/>
                  </a:cubicBezTo>
                  <a:cubicBezTo>
                    <a:pt x="44" y="86"/>
                    <a:pt x="42" y="89"/>
                    <a:pt x="45" y="91"/>
                  </a:cubicBezTo>
                  <a:cubicBezTo>
                    <a:pt x="48" y="94"/>
                    <a:pt x="48" y="94"/>
                    <a:pt x="49" y="99"/>
                  </a:cubicBezTo>
                  <a:cubicBezTo>
                    <a:pt x="51" y="104"/>
                    <a:pt x="52" y="99"/>
                    <a:pt x="54" y="100"/>
                  </a:cubicBezTo>
                  <a:cubicBezTo>
                    <a:pt x="56" y="102"/>
                    <a:pt x="51" y="103"/>
                    <a:pt x="56" y="105"/>
                  </a:cubicBezTo>
                  <a:cubicBezTo>
                    <a:pt x="62" y="106"/>
                    <a:pt x="66" y="107"/>
                    <a:pt x="70" y="103"/>
                  </a:cubicBezTo>
                  <a:cubicBezTo>
                    <a:pt x="74" y="99"/>
                    <a:pt x="68" y="92"/>
                    <a:pt x="69" y="90"/>
                  </a:cubicBezTo>
                  <a:close/>
                  <a:moveTo>
                    <a:pt x="65" y="79"/>
                  </a:moveTo>
                  <a:cubicBezTo>
                    <a:pt x="66" y="79"/>
                    <a:pt x="68" y="76"/>
                    <a:pt x="66" y="72"/>
                  </a:cubicBezTo>
                  <a:cubicBezTo>
                    <a:pt x="64" y="68"/>
                    <a:pt x="63" y="77"/>
                    <a:pt x="65" y="79"/>
                  </a:cubicBezTo>
                  <a:close/>
                  <a:moveTo>
                    <a:pt x="69" y="106"/>
                  </a:moveTo>
                  <a:cubicBezTo>
                    <a:pt x="67" y="110"/>
                    <a:pt x="64" y="114"/>
                    <a:pt x="65" y="117"/>
                  </a:cubicBezTo>
                  <a:cubicBezTo>
                    <a:pt x="67" y="121"/>
                    <a:pt x="70" y="110"/>
                    <a:pt x="72" y="106"/>
                  </a:cubicBezTo>
                  <a:cubicBezTo>
                    <a:pt x="73" y="103"/>
                    <a:pt x="71" y="102"/>
                    <a:pt x="69" y="106"/>
                  </a:cubicBezTo>
                  <a:close/>
                  <a:moveTo>
                    <a:pt x="91" y="112"/>
                  </a:moveTo>
                  <a:cubicBezTo>
                    <a:pt x="91" y="115"/>
                    <a:pt x="89" y="113"/>
                    <a:pt x="83" y="110"/>
                  </a:cubicBezTo>
                  <a:cubicBezTo>
                    <a:pt x="76" y="106"/>
                    <a:pt x="76" y="111"/>
                    <a:pt x="76" y="115"/>
                  </a:cubicBezTo>
                  <a:cubicBezTo>
                    <a:pt x="76" y="117"/>
                    <a:pt x="87" y="121"/>
                    <a:pt x="92" y="121"/>
                  </a:cubicBezTo>
                  <a:cubicBezTo>
                    <a:pt x="98" y="121"/>
                    <a:pt x="97" y="119"/>
                    <a:pt x="95" y="116"/>
                  </a:cubicBezTo>
                  <a:cubicBezTo>
                    <a:pt x="93" y="112"/>
                    <a:pt x="91" y="110"/>
                    <a:pt x="91" y="112"/>
                  </a:cubicBezTo>
                  <a:close/>
                  <a:moveTo>
                    <a:pt x="98" y="71"/>
                  </a:moveTo>
                  <a:cubicBezTo>
                    <a:pt x="100" y="74"/>
                    <a:pt x="98" y="74"/>
                    <a:pt x="97" y="79"/>
                  </a:cubicBezTo>
                  <a:cubicBezTo>
                    <a:pt x="96" y="83"/>
                    <a:pt x="93" y="81"/>
                    <a:pt x="94" y="77"/>
                  </a:cubicBezTo>
                  <a:cubicBezTo>
                    <a:pt x="95" y="73"/>
                    <a:pt x="96" y="69"/>
                    <a:pt x="93" y="71"/>
                  </a:cubicBezTo>
                  <a:cubicBezTo>
                    <a:pt x="89" y="73"/>
                    <a:pt x="84" y="68"/>
                    <a:pt x="82" y="70"/>
                  </a:cubicBezTo>
                  <a:cubicBezTo>
                    <a:pt x="80" y="71"/>
                    <a:pt x="92" y="72"/>
                    <a:pt x="85" y="77"/>
                  </a:cubicBezTo>
                  <a:cubicBezTo>
                    <a:pt x="80" y="82"/>
                    <a:pt x="76" y="77"/>
                    <a:pt x="72" y="79"/>
                  </a:cubicBezTo>
                  <a:cubicBezTo>
                    <a:pt x="69" y="81"/>
                    <a:pt x="80" y="84"/>
                    <a:pt x="78" y="86"/>
                  </a:cubicBezTo>
                  <a:cubicBezTo>
                    <a:pt x="76" y="89"/>
                    <a:pt x="83" y="90"/>
                    <a:pt x="79" y="93"/>
                  </a:cubicBezTo>
                  <a:cubicBezTo>
                    <a:pt x="75" y="96"/>
                    <a:pt x="81" y="94"/>
                    <a:pt x="81" y="98"/>
                  </a:cubicBezTo>
                  <a:cubicBezTo>
                    <a:pt x="81" y="102"/>
                    <a:pt x="85" y="98"/>
                    <a:pt x="88" y="100"/>
                  </a:cubicBezTo>
                  <a:cubicBezTo>
                    <a:pt x="90" y="101"/>
                    <a:pt x="93" y="98"/>
                    <a:pt x="94" y="102"/>
                  </a:cubicBezTo>
                  <a:cubicBezTo>
                    <a:pt x="95" y="106"/>
                    <a:pt x="91" y="103"/>
                    <a:pt x="90" y="105"/>
                  </a:cubicBezTo>
                  <a:cubicBezTo>
                    <a:pt x="90" y="106"/>
                    <a:pt x="97" y="107"/>
                    <a:pt x="95" y="109"/>
                  </a:cubicBezTo>
                  <a:cubicBezTo>
                    <a:pt x="93" y="110"/>
                    <a:pt x="94" y="112"/>
                    <a:pt x="97" y="115"/>
                  </a:cubicBezTo>
                  <a:cubicBezTo>
                    <a:pt x="100" y="118"/>
                    <a:pt x="98" y="122"/>
                    <a:pt x="100" y="124"/>
                  </a:cubicBezTo>
                  <a:cubicBezTo>
                    <a:pt x="102" y="127"/>
                    <a:pt x="100" y="119"/>
                    <a:pt x="103" y="116"/>
                  </a:cubicBezTo>
                  <a:cubicBezTo>
                    <a:pt x="106" y="114"/>
                    <a:pt x="104" y="112"/>
                    <a:pt x="101" y="111"/>
                  </a:cubicBezTo>
                  <a:cubicBezTo>
                    <a:pt x="97" y="109"/>
                    <a:pt x="97" y="108"/>
                    <a:pt x="100" y="108"/>
                  </a:cubicBezTo>
                  <a:cubicBezTo>
                    <a:pt x="103" y="109"/>
                    <a:pt x="105" y="106"/>
                    <a:pt x="104" y="103"/>
                  </a:cubicBezTo>
                  <a:cubicBezTo>
                    <a:pt x="103" y="101"/>
                    <a:pt x="103" y="100"/>
                    <a:pt x="108" y="98"/>
                  </a:cubicBezTo>
                  <a:cubicBezTo>
                    <a:pt x="113" y="97"/>
                    <a:pt x="113" y="95"/>
                    <a:pt x="108" y="92"/>
                  </a:cubicBezTo>
                  <a:cubicBezTo>
                    <a:pt x="102" y="89"/>
                    <a:pt x="105" y="86"/>
                    <a:pt x="110" y="85"/>
                  </a:cubicBezTo>
                  <a:cubicBezTo>
                    <a:pt x="116" y="84"/>
                    <a:pt x="113" y="73"/>
                    <a:pt x="115" y="70"/>
                  </a:cubicBezTo>
                  <a:cubicBezTo>
                    <a:pt x="118" y="67"/>
                    <a:pt x="113" y="66"/>
                    <a:pt x="108" y="65"/>
                  </a:cubicBezTo>
                  <a:cubicBezTo>
                    <a:pt x="104" y="63"/>
                    <a:pt x="97" y="69"/>
                    <a:pt x="98" y="71"/>
                  </a:cubicBezTo>
                  <a:close/>
                  <a:moveTo>
                    <a:pt x="105" y="109"/>
                  </a:moveTo>
                  <a:cubicBezTo>
                    <a:pt x="101" y="114"/>
                    <a:pt x="115" y="109"/>
                    <a:pt x="112" y="106"/>
                  </a:cubicBezTo>
                  <a:cubicBezTo>
                    <a:pt x="109" y="104"/>
                    <a:pt x="107" y="106"/>
                    <a:pt x="105" y="109"/>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8" name="Google Shape;548;p25"/>
            <p:cNvSpPr/>
            <p:nvPr/>
          </p:nvSpPr>
          <p:spPr>
            <a:xfrm>
              <a:off x="2882658" y="3444017"/>
              <a:ext cx="734978" cy="868301"/>
            </a:xfrm>
            <a:custGeom>
              <a:rect b="b" l="l" r="r" t="t"/>
              <a:pathLst>
                <a:path extrusionOk="0" h="279" w="236">
                  <a:moveTo>
                    <a:pt x="227" y="148"/>
                  </a:moveTo>
                  <a:cubicBezTo>
                    <a:pt x="219" y="153"/>
                    <a:pt x="217" y="142"/>
                    <a:pt x="213" y="144"/>
                  </a:cubicBezTo>
                  <a:cubicBezTo>
                    <a:pt x="209" y="146"/>
                    <a:pt x="219" y="149"/>
                    <a:pt x="204" y="152"/>
                  </a:cubicBezTo>
                  <a:cubicBezTo>
                    <a:pt x="189" y="156"/>
                    <a:pt x="188" y="163"/>
                    <a:pt x="175" y="167"/>
                  </a:cubicBezTo>
                  <a:cubicBezTo>
                    <a:pt x="162" y="171"/>
                    <a:pt x="156" y="172"/>
                    <a:pt x="165" y="180"/>
                  </a:cubicBezTo>
                  <a:cubicBezTo>
                    <a:pt x="174" y="189"/>
                    <a:pt x="157" y="194"/>
                    <a:pt x="176" y="203"/>
                  </a:cubicBezTo>
                  <a:cubicBezTo>
                    <a:pt x="186" y="207"/>
                    <a:pt x="185" y="213"/>
                    <a:pt x="202" y="226"/>
                  </a:cubicBezTo>
                  <a:cubicBezTo>
                    <a:pt x="199" y="240"/>
                    <a:pt x="192" y="228"/>
                    <a:pt x="191" y="237"/>
                  </a:cubicBezTo>
                  <a:cubicBezTo>
                    <a:pt x="191" y="246"/>
                    <a:pt x="185" y="239"/>
                    <a:pt x="178" y="246"/>
                  </a:cubicBezTo>
                  <a:cubicBezTo>
                    <a:pt x="170" y="252"/>
                    <a:pt x="185" y="257"/>
                    <a:pt x="179" y="260"/>
                  </a:cubicBezTo>
                  <a:cubicBezTo>
                    <a:pt x="174" y="264"/>
                    <a:pt x="187" y="266"/>
                    <a:pt x="183" y="271"/>
                  </a:cubicBezTo>
                  <a:cubicBezTo>
                    <a:pt x="179" y="276"/>
                    <a:pt x="176" y="264"/>
                    <a:pt x="172" y="266"/>
                  </a:cubicBezTo>
                  <a:cubicBezTo>
                    <a:pt x="167" y="269"/>
                    <a:pt x="165" y="258"/>
                    <a:pt x="161" y="265"/>
                  </a:cubicBezTo>
                  <a:cubicBezTo>
                    <a:pt x="156" y="271"/>
                    <a:pt x="153" y="262"/>
                    <a:pt x="146" y="268"/>
                  </a:cubicBezTo>
                  <a:cubicBezTo>
                    <a:pt x="140" y="274"/>
                    <a:pt x="134" y="278"/>
                    <a:pt x="131" y="272"/>
                  </a:cubicBezTo>
                  <a:cubicBezTo>
                    <a:pt x="127" y="267"/>
                    <a:pt x="126" y="270"/>
                    <a:pt x="120" y="269"/>
                  </a:cubicBezTo>
                  <a:cubicBezTo>
                    <a:pt x="115" y="267"/>
                    <a:pt x="121" y="276"/>
                    <a:pt x="114" y="278"/>
                  </a:cubicBezTo>
                  <a:cubicBezTo>
                    <a:pt x="110" y="279"/>
                    <a:pt x="107" y="262"/>
                    <a:pt x="96" y="270"/>
                  </a:cubicBezTo>
                  <a:cubicBezTo>
                    <a:pt x="94" y="268"/>
                    <a:pt x="88" y="264"/>
                    <a:pt x="83" y="266"/>
                  </a:cubicBezTo>
                  <a:cubicBezTo>
                    <a:pt x="77" y="267"/>
                    <a:pt x="78" y="258"/>
                    <a:pt x="71" y="261"/>
                  </a:cubicBezTo>
                  <a:cubicBezTo>
                    <a:pt x="65" y="264"/>
                    <a:pt x="73" y="269"/>
                    <a:pt x="64" y="268"/>
                  </a:cubicBezTo>
                  <a:cubicBezTo>
                    <a:pt x="55" y="267"/>
                    <a:pt x="55" y="271"/>
                    <a:pt x="46" y="268"/>
                  </a:cubicBezTo>
                  <a:cubicBezTo>
                    <a:pt x="45" y="227"/>
                    <a:pt x="68" y="222"/>
                    <a:pt x="60" y="218"/>
                  </a:cubicBezTo>
                  <a:cubicBezTo>
                    <a:pt x="52" y="215"/>
                    <a:pt x="47" y="211"/>
                    <a:pt x="38" y="213"/>
                  </a:cubicBezTo>
                  <a:cubicBezTo>
                    <a:pt x="30" y="215"/>
                    <a:pt x="34" y="209"/>
                    <a:pt x="28" y="210"/>
                  </a:cubicBezTo>
                  <a:cubicBezTo>
                    <a:pt x="23" y="210"/>
                    <a:pt x="26" y="203"/>
                    <a:pt x="17" y="200"/>
                  </a:cubicBezTo>
                  <a:cubicBezTo>
                    <a:pt x="17" y="194"/>
                    <a:pt x="24" y="192"/>
                    <a:pt x="21" y="188"/>
                  </a:cubicBezTo>
                  <a:cubicBezTo>
                    <a:pt x="19" y="185"/>
                    <a:pt x="9" y="188"/>
                    <a:pt x="12" y="175"/>
                  </a:cubicBezTo>
                  <a:cubicBezTo>
                    <a:pt x="25" y="162"/>
                    <a:pt x="12" y="166"/>
                    <a:pt x="14" y="161"/>
                  </a:cubicBezTo>
                  <a:cubicBezTo>
                    <a:pt x="16" y="156"/>
                    <a:pt x="9" y="158"/>
                    <a:pt x="7" y="155"/>
                  </a:cubicBezTo>
                  <a:cubicBezTo>
                    <a:pt x="7" y="153"/>
                    <a:pt x="15" y="149"/>
                    <a:pt x="7" y="146"/>
                  </a:cubicBezTo>
                  <a:cubicBezTo>
                    <a:pt x="0" y="142"/>
                    <a:pt x="12" y="143"/>
                    <a:pt x="11" y="139"/>
                  </a:cubicBezTo>
                  <a:cubicBezTo>
                    <a:pt x="10" y="134"/>
                    <a:pt x="18" y="133"/>
                    <a:pt x="12" y="125"/>
                  </a:cubicBezTo>
                  <a:cubicBezTo>
                    <a:pt x="6" y="117"/>
                    <a:pt x="6" y="112"/>
                    <a:pt x="14" y="114"/>
                  </a:cubicBezTo>
                  <a:cubicBezTo>
                    <a:pt x="22" y="115"/>
                    <a:pt x="31" y="111"/>
                    <a:pt x="27" y="108"/>
                  </a:cubicBezTo>
                  <a:cubicBezTo>
                    <a:pt x="22" y="105"/>
                    <a:pt x="35" y="103"/>
                    <a:pt x="34" y="95"/>
                  </a:cubicBezTo>
                  <a:cubicBezTo>
                    <a:pt x="33" y="88"/>
                    <a:pt x="25" y="96"/>
                    <a:pt x="25" y="88"/>
                  </a:cubicBezTo>
                  <a:cubicBezTo>
                    <a:pt x="25" y="84"/>
                    <a:pt x="27" y="84"/>
                    <a:pt x="31" y="84"/>
                  </a:cubicBezTo>
                  <a:cubicBezTo>
                    <a:pt x="35" y="86"/>
                    <a:pt x="35" y="84"/>
                    <a:pt x="38" y="62"/>
                  </a:cubicBezTo>
                  <a:cubicBezTo>
                    <a:pt x="40" y="57"/>
                    <a:pt x="32" y="61"/>
                    <a:pt x="34" y="54"/>
                  </a:cubicBezTo>
                  <a:cubicBezTo>
                    <a:pt x="37" y="47"/>
                    <a:pt x="37" y="45"/>
                    <a:pt x="50" y="45"/>
                  </a:cubicBezTo>
                  <a:cubicBezTo>
                    <a:pt x="67" y="45"/>
                    <a:pt x="56" y="51"/>
                    <a:pt x="61" y="55"/>
                  </a:cubicBezTo>
                  <a:cubicBezTo>
                    <a:pt x="66" y="59"/>
                    <a:pt x="61" y="47"/>
                    <a:pt x="68" y="49"/>
                  </a:cubicBezTo>
                  <a:cubicBezTo>
                    <a:pt x="71" y="50"/>
                    <a:pt x="67" y="60"/>
                    <a:pt x="71" y="57"/>
                  </a:cubicBezTo>
                  <a:cubicBezTo>
                    <a:pt x="76" y="54"/>
                    <a:pt x="67" y="36"/>
                    <a:pt x="74" y="39"/>
                  </a:cubicBezTo>
                  <a:cubicBezTo>
                    <a:pt x="81" y="42"/>
                    <a:pt x="86" y="38"/>
                    <a:pt x="92" y="43"/>
                  </a:cubicBezTo>
                  <a:cubicBezTo>
                    <a:pt x="98" y="47"/>
                    <a:pt x="92" y="38"/>
                    <a:pt x="85" y="38"/>
                  </a:cubicBezTo>
                  <a:cubicBezTo>
                    <a:pt x="77" y="37"/>
                    <a:pt x="78" y="34"/>
                    <a:pt x="81" y="32"/>
                  </a:cubicBezTo>
                  <a:cubicBezTo>
                    <a:pt x="87" y="30"/>
                    <a:pt x="74" y="31"/>
                    <a:pt x="78" y="25"/>
                  </a:cubicBezTo>
                  <a:cubicBezTo>
                    <a:pt x="82" y="19"/>
                    <a:pt x="70" y="28"/>
                    <a:pt x="73" y="22"/>
                  </a:cubicBezTo>
                  <a:cubicBezTo>
                    <a:pt x="75" y="15"/>
                    <a:pt x="86" y="20"/>
                    <a:pt x="81" y="14"/>
                  </a:cubicBezTo>
                  <a:cubicBezTo>
                    <a:pt x="76" y="7"/>
                    <a:pt x="73" y="5"/>
                    <a:pt x="73" y="0"/>
                  </a:cubicBezTo>
                  <a:cubicBezTo>
                    <a:pt x="78" y="1"/>
                    <a:pt x="77" y="0"/>
                    <a:pt x="83" y="1"/>
                  </a:cubicBezTo>
                  <a:cubicBezTo>
                    <a:pt x="89" y="2"/>
                    <a:pt x="91" y="3"/>
                    <a:pt x="93" y="3"/>
                  </a:cubicBezTo>
                  <a:cubicBezTo>
                    <a:pt x="96" y="5"/>
                    <a:pt x="97" y="2"/>
                    <a:pt x="101" y="4"/>
                  </a:cubicBezTo>
                  <a:cubicBezTo>
                    <a:pt x="105" y="6"/>
                    <a:pt x="104" y="2"/>
                    <a:pt x="107" y="8"/>
                  </a:cubicBezTo>
                  <a:cubicBezTo>
                    <a:pt x="110" y="14"/>
                    <a:pt x="101" y="16"/>
                    <a:pt x="107" y="16"/>
                  </a:cubicBezTo>
                  <a:cubicBezTo>
                    <a:pt x="113" y="15"/>
                    <a:pt x="110" y="21"/>
                    <a:pt x="115" y="18"/>
                  </a:cubicBezTo>
                  <a:cubicBezTo>
                    <a:pt x="119" y="15"/>
                    <a:pt x="118" y="26"/>
                    <a:pt x="129" y="20"/>
                  </a:cubicBezTo>
                  <a:cubicBezTo>
                    <a:pt x="138" y="16"/>
                    <a:pt x="133" y="23"/>
                    <a:pt x="134" y="24"/>
                  </a:cubicBezTo>
                  <a:cubicBezTo>
                    <a:pt x="137" y="28"/>
                    <a:pt x="123" y="29"/>
                    <a:pt x="126" y="34"/>
                  </a:cubicBezTo>
                  <a:cubicBezTo>
                    <a:pt x="129" y="38"/>
                    <a:pt x="132" y="30"/>
                    <a:pt x="139" y="35"/>
                  </a:cubicBezTo>
                  <a:cubicBezTo>
                    <a:pt x="147" y="41"/>
                    <a:pt x="141" y="28"/>
                    <a:pt x="153" y="28"/>
                  </a:cubicBezTo>
                  <a:cubicBezTo>
                    <a:pt x="165" y="27"/>
                    <a:pt x="166" y="18"/>
                    <a:pt x="169" y="15"/>
                  </a:cubicBezTo>
                  <a:cubicBezTo>
                    <a:pt x="170" y="14"/>
                    <a:pt x="174" y="19"/>
                    <a:pt x="179" y="18"/>
                  </a:cubicBezTo>
                  <a:cubicBezTo>
                    <a:pt x="184" y="17"/>
                    <a:pt x="179" y="19"/>
                    <a:pt x="186" y="26"/>
                  </a:cubicBezTo>
                  <a:cubicBezTo>
                    <a:pt x="192" y="33"/>
                    <a:pt x="199" y="25"/>
                    <a:pt x="199" y="28"/>
                  </a:cubicBezTo>
                  <a:cubicBezTo>
                    <a:pt x="199" y="35"/>
                    <a:pt x="202" y="35"/>
                    <a:pt x="201" y="38"/>
                  </a:cubicBezTo>
                  <a:cubicBezTo>
                    <a:pt x="201" y="40"/>
                    <a:pt x="199" y="42"/>
                    <a:pt x="211" y="44"/>
                  </a:cubicBezTo>
                  <a:cubicBezTo>
                    <a:pt x="212" y="44"/>
                    <a:pt x="212" y="44"/>
                    <a:pt x="212" y="45"/>
                  </a:cubicBezTo>
                  <a:cubicBezTo>
                    <a:pt x="220" y="68"/>
                    <a:pt x="202" y="72"/>
                    <a:pt x="215" y="82"/>
                  </a:cubicBezTo>
                  <a:cubicBezTo>
                    <a:pt x="228" y="92"/>
                    <a:pt x="216" y="91"/>
                    <a:pt x="221" y="99"/>
                  </a:cubicBezTo>
                  <a:cubicBezTo>
                    <a:pt x="230" y="112"/>
                    <a:pt x="219" y="109"/>
                    <a:pt x="222" y="121"/>
                  </a:cubicBezTo>
                  <a:cubicBezTo>
                    <a:pt x="224" y="132"/>
                    <a:pt x="236" y="122"/>
                    <a:pt x="227" y="148"/>
                  </a:cubicBezTo>
                  <a:close/>
                  <a:moveTo>
                    <a:pt x="201" y="28"/>
                  </a:moveTo>
                  <a:cubicBezTo>
                    <a:pt x="199" y="26"/>
                    <a:pt x="203" y="34"/>
                    <a:pt x="204" y="36"/>
                  </a:cubicBezTo>
                  <a:cubicBezTo>
                    <a:pt x="205" y="38"/>
                    <a:pt x="202" y="38"/>
                    <a:pt x="203" y="40"/>
                  </a:cubicBezTo>
                  <a:cubicBezTo>
                    <a:pt x="204" y="41"/>
                    <a:pt x="210" y="38"/>
                    <a:pt x="211" y="39"/>
                  </a:cubicBezTo>
                  <a:cubicBezTo>
                    <a:pt x="211" y="36"/>
                    <a:pt x="211" y="36"/>
                    <a:pt x="211" y="36"/>
                  </a:cubicBezTo>
                  <a:cubicBezTo>
                    <a:pt x="207" y="35"/>
                    <a:pt x="203" y="31"/>
                    <a:pt x="201" y="28"/>
                  </a:cubicBezTo>
                  <a:close/>
                  <a:moveTo>
                    <a:pt x="132" y="15"/>
                  </a:moveTo>
                  <a:cubicBezTo>
                    <a:pt x="130" y="17"/>
                    <a:pt x="139" y="19"/>
                    <a:pt x="140" y="18"/>
                  </a:cubicBezTo>
                  <a:cubicBezTo>
                    <a:pt x="140" y="16"/>
                    <a:pt x="135" y="12"/>
                    <a:pt x="132" y="15"/>
                  </a:cubicBezTo>
                  <a:close/>
                  <a:moveTo>
                    <a:pt x="197" y="20"/>
                  </a:moveTo>
                  <a:cubicBezTo>
                    <a:pt x="193" y="17"/>
                    <a:pt x="202" y="14"/>
                    <a:pt x="195" y="11"/>
                  </a:cubicBezTo>
                  <a:cubicBezTo>
                    <a:pt x="191" y="10"/>
                    <a:pt x="191" y="6"/>
                    <a:pt x="187" y="9"/>
                  </a:cubicBezTo>
                  <a:cubicBezTo>
                    <a:pt x="183" y="12"/>
                    <a:pt x="192" y="13"/>
                    <a:pt x="193" y="15"/>
                  </a:cubicBezTo>
                  <a:cubicBezTo>
                    <a:pt x="193" y="17"/>
                    <a:pt x="186" y="13"/>
                    <a:pt x="185" y="13"/>
                  </a:cubicBezTo>
                  <a:cubicBezTo>
                    <a:pt x="183" y="14"/>
                    <a:pt x="188" y="18"/>
                    <a:pt x="185" y="19"/>
                  </a:cubicBezTo>
                  <a:cubicBezTo>
                    <a:pt x="183" y="20"/>
                    <a:pt x="185" y="22"/>
                    <a:pt x="189" y="25"/>
                  </a:cubicBezTo>
                  <a:cubicBezTo>
                    <a:pt x="191" y="26"/>
                    <a:pt x="193" y="25"/>
                    <a:pt x="192" y="24"/>
                  </a:cubicBezTo>
                  <a:cubicBezTo>
                    <a:pt x="191" y="23"/>
                    <a:pt x="193" y="18"/>
                    <a:pt x="196" y="22"/>
                  </a:cubicBezTo>
                  <a:cubicBezTo>
                    <a:pt x="200" y="26"/>
                    <a:pt x="201" y="22"/>
                    <a:pt x="197" y="2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9" name="Google Shape;549;p25"/>
            <p:cNvSpPr/>
            <p:nvPr/>
          </p:nvSpPr>
          <p:spPr>
            <a:xfrm>
              <a:off x="2705115" y="3608537"/>
              <a:ext cx="296341" cy="317289"/>
            </a:xfrm>
            <a:custGeom>
              <a:rect b="b" l="l" r="r" t="t"/>
              <a:pathLst>
                <a:path extrusionOk="0" h="102" w="95">
                  <a:moveTo>
                    <a:pt x="88" y="31"/>
                  </a:moveTo>
                  <a:cubicBezTo>
                    <a:pt x="92" y="33"/>
                    <a:pt x="92" y="31"/>
                    <a:pt x="95" y="9"/>
                  </a:cubicBezTo>
                  <a:cubicBezTo>
                    <a:pt x="91" y="10"/>
                    <a:pt x="90" y="8"/>
                    <a:pt x="87" y="4"/>
                  </a:cubicBezTo>
                  <a:cubicBezTo>
                    <a:pt x="84" y="0"/>
                    <a:pt x="79" y="1"/>
                    <a:pt x="65" y="3"/>
                  </a:cubicBezTo>
                  <a:cubicBezTo>
                    <a:pt x="47" y="7"/>
                    <a:pt x="44" y="18"/>
                    <a:pt x="48" y="18"/>
                  </a:cubicBezTo>
                  <a:cubicBezTo>
                    <a:pt x="52" y="18"/>
                    <a:pt x="48" y="24"/>
                    <a:pt x="52" y="24"/>
                  </a:cubicBezTo>
                  <a:cubicBezTo>
                    <a:pt x="57" y="24"/>
                    <a:pt x="51" y="32"/>
                    <a:pt x="56" y="33"/>
                  </a:cubicBezTo>
                  <a:cubicBezTo>
                    <a:pt x="66" y="36"/>
                    <a:pt x="54" y="49"/>
                    <a:pt x="47" y="45"/>
                  </a:cubicBezTo>
                  <a:cubicBezTo>
                    <a:pt x="40" y="41"/>
                    <a:pt x="37" y="35"/>
                    <a:pt x="44" y="32"/>
                  </a:cubicBezTo>
                  <a:cubicBezTo>
                    <a:pt x="51" y="29"/>
                    <a:pt x="41" y="28"/>
                    <a:pt x="41" y="25"/>
                  </a:cubicBezTo>
                  <a:cubicBezTo>
                    <a:pt x="41" y="21"/>
                    <a:pt x="49" y="14"/>
                    <a:pt x="37" y="21"/>
                  </a:cubicBezTo>
                  <a:cubicBezTo>
                    <a:pt x="29" y="17"/>
                    <a:pt x="34" y="30"/>
                    <a:pt x="26" y="46"/>
                  </a:cubicBezTo>
                  <a:cubicBezTo>
                    <a:pt x="19" y="61"/>
                    <a:pt x="15" y="54"/>
                    <a:pt x="17" y="59"/>
                  </a:cubicBezTo>
                  <a:cubicBezTo>
                    <a:pt x="19" y="63"/>
                    <a:pt x="5" y="62"/>
                    <a:pt x="8" y="67"/>
                  </a:cubicBezTo>
                  <a:cubicBezTo>
                    <a:pt x="10" y="69"/>
                    <a:pt x="28" y="69"/>
                    <a:pt x="15" y="72"/>
                  </a:cubicBezTo>
                  <a:cubicBezTo>
                    <a:pt x="8" y="70"/>
                    <a:pt x="4" y="69"/>
                    <a:pt x="2" y="71"/>
                  </a:cubicBezTo>
                  <a:cubicBezTo>
                    <a:pt x="0" y="74"/>
                    <a:pt x="10" y="77"/>
                    <a:pt x="14" y="76"/>
                  </a:cubicBezTo>
                  <a:cubicBezTo>
                    <a:pt x="18" y="75"/>
                    <a:pt x="20" y="78"/>
                    <a:pt x="18" y="78"/>
                  </a:cubicBezTo>
                  <a:cubicBezTo>
                    <a:pt x="15" y="78"/>
                    <a:pt x="12" y="81"/>
                    <a:pt x="9" y="79"/>
                  </a:cubicBezTo>
                  <a:cubicBezTo>
                    <a:pt x="5" y="78"/>
                    <a:pt x="6" y="76"/>
                    <a:pt x="0" y="78"/>
                  </a:cubicBezTo>
                  <a:cubicBezTo>
                    <a:pt x="0" y="80"/>
                    <a:pt x="1" y="84"/>
                    <a:pt x="5" y="83"/>
                  </a:cubicBezTo>
                  <a:cubicBezTo>
                    <a:pt x="9" y="82"/>
                    <a:pt x="11" y="86"/>
                    <a:pt x="16" y="83"/>
                  </a:cubicBezTo>
                  <a:cubicBezTo>
                    <a:pt x="23" y="79"/>
                    <a:pt x="26" y="81"/>
                    <a:pt x="27" y="77"/>
                  </a:cubicBezTo>
                  <a:cubicBezTo>
                    <a:pt x="28" y="70"/>
                    <a:pt x="28" y="77"/>
                    <a:pt x="32" y="76"/>
                  </a:cubicBezTo>
                  <a:cubicBezTo>
                    <a:pt x="37" y="75"/>
                    <a:pt x="34" y="79"/>
                    <a:pt x="38" y="77"/>
                  </a:cubicBezTo>
                  <a:cubicBezTo>
                    <a:pt x="46" y="74"/>
                    <a:pt x="38" y="82"/>
                    <a:pt x="54" y="83"/>
                  </a:cubicBezTo>
                  <a:cubicBezTo>
                    <a:pt x="71" y="84"/>
                    <a:pt x="44" y="100"/>
                    <a:pt x="64" y="102"/>
                  </a:cubicBezTo>
                  <a:cubicBezTo>
                    <a:pt x="64" y="100"/>
                    <a:pt x="72" y="96"/>
                    <a:pt x="64" y="93"/>
                  </a:cubicBezTo>
                  <a:cubicBezTo>
                    <a:pt x="57" y="89"/>
                    <a:pt x="69" y="90"/>
                    <a:pt x="68" y="86"/>
                  </a:cubicBezTo>
                  <a:cubicBezTo>
                    <a:pt x="67" y="81"/>
                    <a:pt x="75" y="80"/>
                    <a:pt x="69" y="72"/>
                  </a:cubicBezTo>
                  <a:cubicBezTo>
                    <a:pt x="63" y="64"/>
                    <a:pt x="63" y="59"/>
                    <a:pt x="71" y="61"/>
                  </a:cubicBezTo>
                  <a:cubicBezTo>
                    <a:pt x="79" y="62"/>
                    <a:pt x="88" y="58"/>
                    <a:pt x="84" y="55"/>
                  </a:cubicBezTo>
                  <a:cubicBezTo>
                    <a:pt x="79" y="52"/>
                    <a:pt x="92" y="50"/>
                    <a:pt x="91" y="42"/>
                  </a:cubicBezTo>
                  <a:cubicBezTo>
                    <a:pt x="90" y="35"/>
                    <a:pt x="82" y="43"/>
                    <a:pt x="82" y="35"/>
                  </a:cubicBezTo>
                  <a:cubicBezTo>
                    <a:pt x="82" y="31"/>
                    <a:pt x="84" y="31"/>
                    <a:pt x="88" y="3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0" name="Google Shape;550;p25"/>
            <p:cNvSpPr/>
            <p:nvPr/>
          </p:nvSpPr>
          <p:spPr>
            <a:xfrm>
              <a:off x="2639842" y="3826592"/>
              <a:ext cx="321145" cy="249392"/>
            </a:xfrm>
            <a:custGeom>
              <a:rect b="b" l="l" r="r" t="t"/>
              <a:pathLst>
                <a:path extrusionOk="0" h="80" w="103">
                  <a:moveTo>
                    <a:pt x="92" y="38"/>
                  </a:moveTo>
                  <a:cubicBezTo>
                    <a:pt x="94" y="33"/>
                    <a:pt x="87" y="35"/>
                    <a:pt x="85" y="32"/>
                  </a:cubicBezTo>
                  <a:cubicBezTo>
                    <a:pt x="65" y="30"/>
                    <a:pt x="92" y="14"/>
                    <a:pt x="75" y="13"/>
                  </a:cubicBezTo>
                  <a:cubicBezTo>
                    <a:pt x="59" y="12"/>
                    <a:pt x="67" y="4"/>
                    <a:pt x="59" y="7"/>
                  </a:cubicBezTo>
                  <a:cubicBezTo>
                    <a:pt x="55" y="9"/>
                    <a:pt x="58" y="5"/>
                    <a:pt x="53" y="6"/>
                  </a:cubicBezTo>
                  <a:cubicBezTo>
                    <a:pt x="49" y="7"/>
                    <a:pt x="49" y="0"/>
                    <a:pt x="48" y="7"/>
                  </a:cubicBezTo>
                  <a:cubicBezTo>
                    <a:pt x="47" y="11"/>
                    <a:pt x="44" y="9"/>
                    <a:pt x="37" y="13"/>
                  </a:cubicBezTo>
                  <a:cubicBezTo>
                    <a:pt x="32" y="16"/>
                    <a:pt x="30" y="12"/>
                    <a:pt x="26" y="13"/>
                  </a:cubicBezTo>
                  <a:cubicBezTo>
                    <a:pt x="22" y="14"/>
                    <a:pt x="21" y="10"/>
                    <a:pt x="21" y="8"/>
                  </a:cubicBezTo>
                  <a:cubicBezTo>
                    <a:pt x="14" y="11"/>
                    <a:pt x="7" y="17"/>
                    <a:pt x="0" y="19"/>
                  </a:cubicBezTo>
                  <a:cubicBezTo>
                    <a:pt x="7" y="42"/>
                    <a:pt x="14" y="25"/>
                    <a:pt x="18" y="36"/>
                  </a:cubicBezTo>
                  <a:cubicBezTo>
                    <a:pt x="21" y="45"/>
                    <a:pt x="25" y="37"/>
                    <a:pt x="28" y="43"/>
                  </a:cubicBezTo>
                  <a:cubicBezTo>
                    <a:pt x="30" y="48"/>
                    <a:pt x="40" y="44"/>
                    <a:pt x="42" y="55"/>
                  </a:cubicBezTo>
                  <a:cubicBezTo>
                    <a:pt x="44" y="71"/>
                    <a:pt x="52" y="51"/>
                    <a:pt x="58" y="53"/>
                  </a:cubicBezTo>
                  <a:cubicBezTo>
                    <a:pt x="61" y="55"/>
                    <a:pt x="52" y="63"/>
                    <a:pt x="63" y="67"/>
                  </a:cubicBezTo>
                  <a:cubicBezTo>
                    <a:pt x="72" y="70"/>
                    <a:pt x="70" y="80"/>
                    <a:pt x="81" y="76"/>
                  </a:cubicBezTo>
                  <a:cubicBezTo>
                    <a:pt x="82" y="71"/>
                    <a:pt x="74" y="59"/>
                    <a:pt x="90" y="52"/>
                  </a:cubicBezTo>
                  <a:cubicBezTo>
                    <a:pt x="103" y="39"/>
                    <a:pt x="90" y="43"/>
                    <a:pt x="92" y="38"/>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1" name="Google Shape;551;p25"/>
            <p:cNvSpPr/>
            <p:nvPr/>
          </p:nvSpPr>
          <p:spPr>
            <a:xfrm>
              <a:off x="2870909" y="3988501"/>
              <a:ext cx="86161" cy="83566"/>
            </a:xfrm>
            <a:custGeom>
              <a:rect b="b" l="l" r="r" t="t"/>
              <a:pathLst>
                <a:path extrusionOk="0" h="27" w="28">
                  <a:moveTo>
                    <a:pt x="16" y="0"/>
                  </a:moveTo>
                  <a:cubicBezTo>
                    <a:pt x="0" y="7"/>
                    <a:pt x="8" y="19"/>
                    <a:pt x="7" y="24"/>
                  </a:cubicBezTo>
                  <a:cubicBezTo>
                    <a:pt x="13" y="27"/>
                    <a:pt x="17" y="26"/>
                    <a:pt x="21" y="25"/>
                  </a:cubicBezTo>
                  <a:cubicBezTo>
                    <a:pt x="21" y="19"/>
                    <a:pt x="28" y="17"/>
                    <a:pt x="25" y="13"/>
                  </a:cubicBezTo>
                  <a:cubicBezTo>
                    <a:pt x="23" y="10"/>
                    <a:pt x="13" y="13"/>
                    <a:pt x="16" y="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2" name="Google Shape;552;p25"/>
            <p:cNvSpPr/>
            <p:nvPr/>
          </p:nvSpPr>
          <p:spPr>
            <a:xfrm>
              <a:off x="4118936" y="2992239"/>
              <a:ext cx="127936" cy="92706"/>
            </a:xfrm>
            <a:custGeom>
              <a:rect b="b" l="l" r="r" t="t"/>
              <a:pathLst>
                <a:path extrusionOk="0" h="30" w="41">
                  <a:moveTo>
                    <a:pt x="33" y="5"/>
                  </a:moveTo>
                  <a:cubicBezTo>
                    <a:pt x="28" y="1"/>
                    <a:pt x="23" y="5"/>
                    <a:pt x="21" y="2"/>
                  </a:cubicBezTo>
                  <a:cubicBezTo>
                    <a:pt x="20" y="0"/>
                    <a:pt x="11" y="2"/>
                    <a:pt x="9" y="7"/>
                  </a:cubicBezTo>
                  <a:cubicBezTo>
                    <a:pt x="8" y="12"/>
                    <a:pt x="7" y="5"/>
                    <a:pt x="3" y="6"/>
                  </a:cubicBezTo>
                  <a:cubicBezTo>
                    <a:pt x="0" y="7"/>
                    <a:pt x="8" y="12"/>
                    <a:pt x="5" y="13"/>
                  </a:cubicBezTo>
                  <a:cubicBezTo>
                    <a:pt x="1" y="14"/>
                    <a:pt x="0" y="16"/>
                    <a:pt x="7" y="19"/>
                  </a:cubicBezTo>
                  <a:cubicBezTo>
                    <a:pt x="13" y="21"/>
                    <a:pt x="10" y="22"/>
                    <a:pt x="7" y="24"/>
                  </a:cubicBezTo>
                  <a:cubicBezTo>
                    <a:pt x="5" y="26"/>
                    <a:pt x="3" y="30"/>
                    <a:pt x="8" y="29"/>
                  </a:cubicBezTo>
                  <a:cubicBezTo>
                    <a:pt x="10" y="29"/>
                    <a:pt x="12" y="27"/>
                    <a:pt x="12" y="25"/>
                  </a:cubicBezTo>
                  <a:cubicBezTo>
                    <a:pt x="12" y="23"/>
                    <a:pt x="16" y="16"/>
                    <a:pt x="18" y="17"/>
                  </a:cubicBezTo>
                  <a:cubicBezTo>
                    <a:pt x="21" y="19"/>
                    <a:pt x="29" y="14"/>
                    <a:pt x="33" y="10"/>
                  </a:cubicBezTo>
                  <a:cubicBezTo>
                    <a:pt x="36" y="6"/>
                    <a:pt x="35" y="10"/>
                    <a:pt x="38" y="9"/>
                  </a:cubicBezTo>
                  <a:cubicBezTo>
                    <a:pt x="41" y="8"/>
                    <a:pt x="39" y="8"/>
                    <a:pt x="33" y="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3" name="Google Shape;553;p25"/>
            <p:cNvSpPr/>
            <p:nvPr/>
          </p:nvSpPr>
          <p:spPr>
            <a:xfrm>
              <a:off x="4134601" y="2932176"/>
              <a:ext cx="90077" cy="60063"/>
            </a:xfrm>
            <a:custGeom>
              <a:rect b="b" l="l" r="r" t="t"/>
              <a:pathLst>
                <a:path extrusionOk="0" h="19" w="29">
                  <a:moveTo>
                    <a:pt x="23" y="8"/>
                  </a:moveTo>
                  <a:cubicBezTo>
                    <a:pt x="18" y="4"/>
                    <a:pt x="17" y="0"/>
                    <a:pt x="14" y="5"/>
                  </a:cubicBezTo>
                  <a:cubicBezTo>
                    <a:pt x="11" y="9"/>
                    <a:pt x="5" y="6"/>
                    <a:pt x="3" y="8"/>
                  </a:cubicBezTo>
                  <a:cubicBezTo>
                    <a:pt x="0" y="10"/>
                    <a:pt x="3" y="10"/>
                    <a:pt x="8" y="10"/>
                  </a:cubicBezTo>
                  <a:cubicBezTo>
                    <a:pt x="14" y="10"/>
                    <a:pt x="10" y="17"/>
                    <a:pt x="15" y="18"/>
                  </a:cubicBezTo>
                  <a:cubicBezTo>
                    <a:pt x="18" y="19"/>
                    <a:pt x="18" y="13"/>
                    <a:pt x="21" y="15"/>
                  </a:cubicBezTo>
                  <a:cubicBezTo>
                    <a:pt x="23" y="16"/>
                    <a:pt x="23" y="12"/>
                    <a:pt x="25" y="13"/>
                  </a:cubicBezTo>
                  <a:cubicBezTo>
                    <a:pt x="27" y="14"/>
                    <a:pt x="29" y="11"/>
                    <a:pt x="23" y="8"/>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4" name="Google Shape;554;p25"/>
            <p:cNvSpPr/>
            <p:nvPr/>
          </p:nvSpPr>
          <p:spPr>
            <a:xfrm>
              <a:off x="4218151" y="2983099"/>
              <a:ext cx="28720" cy="33949"/>
            </a:xfrm>
            <a:custGeom>
              <a:rect b="b" l="l" r="r" t="t"/>
              <a:pathLst>
                <a:path extrusionOk="0" h="11" w="9">
                  <a:moveTo>
                    <a:pt x="1" y="3"/>
                  </a:moveTo>
                  <a:cubicBezTo>
                    <a:pt x="0" y="6"/>
                    <a:pt x="6" y="11"/>
                    <a:pt x="7" y="8"/>
                  </a:cubicBezTo>
                  <a:cubicBezTo>
                    <a:pt x="9" y="5"/>
                    <a:pt x="3" y="0"/>
                    <a:pt x="1" y="3"/>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5" name="Google Shape;555;p25"/>
            <p:cNvSpPr/>
            <p:nvPr/>
          </p:nvSpPr>
          <p:spPr>
            <a:xfrm>
              <a:off x="4222068" y="2945233"/>
              <a:ext cx="24804" cy="13057"/>
            </a:xfrm>
            <a:custGeom>
              <a:rect b="b" l="l" r="r" t="t"/>
              <a:pathLst>
                <a:path extrusionOk="0" h="4" w="8">
                  <a:moveTo>
                    <a:pt x="1" y="1"/>
                  </a:moveTo>
                  <a:cubicBezTo>
                    <a:pt x="2" y="3"/>
                    <a:pt x="7" y="4"/>
                    <a:pt x="8" y="2"/>
                  </a:cubicBezTo>
                  <a:cubicBezTo>
                    <a:pt x="8" y="1"/>
                    <a:pt x="0" y="0"/>
                    <a:pt x="1" y="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6" name="Google Shape;556;p25"/>
            <p:cNvSpPr/>
            <p:nvPr/>
          </p:nvSpPr>
          <p:spPr>
            <a:xfrm>
              <a:off x="3296492" y="1653880"/>
              <a:ext cx="1009126" cy="1758800"/>
            </a:xfrm>
            <a:custGeom>
              <a:rect b="b" l="l" r="r" t="t"/>
              <a:pathLst>
                <a:path extrusionOk="0" h="565" w="324">
                  <a:moveTo>
                    <a:pt x="298" y="38"/>
                  </a:moveTo>
                  <a:cubicBezTo>
                    <a:pt x="297" y="38"/>
                    <a:pt x="298" y="38"/>
                    <a:pt x="298" y="38"/>
                  </a:cubicBezTo>
                  <a:close/>
                  <a:moveTo>
                    <a:pt x="314" y="111"/>
                  </a:moveTo>
                  <a:cubicBezTo>
                    <a:pt x="320" y="105"/>
                    <a:pt x="315" y="103"/>
                    <a:pt x="318" y="98"/>
                  </a:cubicBezTo>
                  <a:cubicBezTo>
                    <a:pt x="322" y="94"/>
                    <a:pt x="310" y="90"/>
                    <a:pt x="309" y="84"/>
                  </a:cubicBezTo>
                  <a:cubicBezTo>
                    <a:pt x="308" y="77"/>
                    <a:pt x="315" y="75"/>
                    <a:pt x="314" y="71"/>
                  </a:cubicBezTo>
                  <a:cubicBezTo>
                    <a:pt x="313" y="67"/>
                    <a:pt x="306" y="72"/>
                    <a:pt x="305" y="69"/>
                  </a:cubicBezTo>
                  <a:cubicBezTo>
                    <a:pt x="304" y="63"/>
                    <a:pt x="310" y="70"/>
                    <a:pt x="307" y="57"/>
                  </a:cubicBezTo>
                  <a:cubicBezTo>
                    <a:pt x="304" y="45"/>
                    <a:pt x="319" y="54"/>
                    <a:pt x="304" y="41"/>
                  </a:cubicBezTo>
                  <a:cubicBezTo>
                    <a:pt x="300" y="38"/>
                    <a:pt x="298" y="38"/>
                    <a:pt x="298" y="38"/>
                  </a:cubicBezTo>
                  <a:cubicBezTo>
                    <a:pt x="298" y="38"/>
                    <a:pt x="297" y="38"/>
                    <a:pt x="298" y="38"/>
                  </a:cubicBezTo>
                  <a:cubicBezTo>
                    <a:pt x="298" y="38"/>
                    <a:pt x="298" y="37"/>
                    <a:pt x="298" y="37"/>
                  </a:cubicBezTo>
                  <a:cubicBezTo>
                    <a:pt x="299" y="33"/>
                    <a:pt x="291" y="28"/>
                    <a:pt x="281" y="28"/>
                  </a:cubicBezTo>
                  <a:cubicBezTo>
                    <a:pt x="272" y="27"/>
                    <a:pt x="259" y="17"/>
                    <a:pt x="246" y="9"/>
                  </a:cubicBezTo>
                  <a:cubicBezTo>
                    <a:pt x="233" y="1"/>
                    <a:pt x="247" y="4"/>
                    <a:pt x="236" y="0"/>
                  </a:cubicBezTo>
                  <a:cubicBezTo>
                    <a:pt x="212" y="0"/>
                    <a:pt x="240" y="4"/>
                    <a:pt x="226" y="16"/>
                  </a:cubicBezTo>
                  <a:cubicBezTo>
                    <a:pt x="211" y="29"/>
                    <a:pt x="235" y="21"/>
                    <a:pt x="223" y="29"/>
                  </a:cubicBezTo>
                  <a:cubicBezTo>
                    <a:pt x="211" y="37"/>
                    <a:pt x="185" y="15"/>
                    <a:pt x="174" y="24"/>
                  </a:cubicBezTo>
                  <a:cubicBezTo>
                    <a:pt x="169" y="27"/>
                    <a:pt x="180" y="41"/>
                    <a:pt x="170" y="47"/>
                  </a:cubicBezTo>
                  <a:cubicBezTo>
                    <a:pt x="164" y="51"/>
                    <a:pt x="157" y="39"/>
                    <a:pt x="152" y="42"/>
                  </a:cubicBezTo>
                  <a:cubicBezTo>
                    <a:pt x="147" y="46"/>
                    <a:pt x="141" y="47"/>
                    <a:pt x="138" y="54"/>
                  </a:cubicBezTo>
                  <a:cubicBezTo>
                    <a:pt x="130" y="71"/>
                    <a:pt x="126" y="66"/>
                    <a:pt x="124" y="71"/>
                  </a:cubicBezTo>
                  <a:cubicBezTo>
                    <a:pt x="122" y="76"/>
                    <a:pt x="135" y="78"/>
                    <a:pt x="132" y="86"/>
                  </a:cubicBezTo>
                  <a:cubicBezTo>
                    <a:pt x="129" y="94"/>
                    <a:pt x="123" y="89"/>
                    <a:pt x="117" y="100"/>
                  </a:cubicBezTo>
                  <a:cubicBezTo>
                    <a:pt x="111" y="112"/>
                    <a:pt x="103" y="107"/>
                    <a:pt x="107" y="115"/>
                  </a:cubicBezTo>
                  <a:cubicBezTo>
                    <a:pt x="114" y="127"/>
                    <a:pt x="81" y="123"/>
                    <a:pt x="84" y="128"/>
                  </a:cubicBezTo>
                  <a:cubicBezTo>
                    <a:pt x="92" y="145"/>
                    <a:pt x="83" y="142"/>
                    <a:pt x="85" y="154"/>
                  </a:cubicBezTo>
                  <a:cubicBezTo>
                    <a:pt x="87" y="165"/>
                    <a:pt x="82" y="158"/>
                    <a:pt x="80" y="167"/>
                  </a:cubicBezTo>
                  <a:cubicBezTo>
                    <a:pt x="80" y="173"/>
                    <a:pt x="60" y="189"/>
                    <a:pt x="66" y="193"/>
                  </a:cubicBezTo>
                  <a:cubicBezTo>
                    <a:pt x="71" y="197"/>
                    <a:pt x="80" y="194"/>
                    <a:pt x="77" y="205"/>
                  </a:cubicBezTo>
                  <a:cubicBezTo>
                    <a:pt x="71" y="223"/>
                    <a:pt x="59" y="207"/>
                    <a:pt x="51" y="212"/>
                  </a:cubicBezTo>
                  <a:cubicBezTo>
                    <a:pt x="42" y="216"/>
                    <a:pt x="23" y="228"/>
                    <a:pt x="27" y="234"/>
                  </a:cubicBezTo>
                  <a:cubicBezTo>
                    <a:pt x="31" y="240"/>
                    <a:pt x="15" y="242"/>
                    <a:pt x="25" y="252"/>
                  </a:cubicBezTo>
                  <a:cubicBezTo>
                    <a:pt x="31" y="258"/>
                    <a:pt x="21" y="259"/>
                    <a:pt x="25" y="265"/>
                  </a:cubicBezTo>
                  <a:cubicBezTo>
                    <a:pt x="29" y="271"/>
                    <a:pt x="19" y="268"/>
                    <a:pt x="28" y="280"/>
                  </a:cubicBezTo>
                  <a:cubicBezTo>
                    <a:pt x="37" y="292"/>
                    <a:pt x="15" y="305"/>
                    <a:pt x="35" y="315"/>
                  </a:cubicBezTo>
                  <a:cubicBezTo>
                    <a:pt x="48" y="322"/>
                    <a:pt x="45" y="324"/>
                    <a:pt x="41" y="332"/>
                  </a:cubicBezTo>
                  <a:cubicBezTo>
                    <a:pt x="38" y="338"/>
                    <a:pt x="32" y="333"/>
                    <a:pt x="29" y="337"/>
                  </a:cubicBezTo>
                  <a:cubicBezTo>
                    <a:pt x="27" y="342"/>
                    <a:pt x="42" y="357"/>
                    <a:pt x="36" y="363"/>
                  </a:cubicBezTo>
                  <a:cubicBezTo>
                    <a:pt x="30" y="369"/>
                    <a:pt x="39" y="370"/>
                    <a:pt x="32" y="378"/>
                  </a:cubicBezTo>
                  <a:cubicBezTo>
                    <a:pt x="24" y="386"/>
                    <a:pt x="17" y="378"/>
                    <a:pt x="19" y="385"/>
                  </a:cubicBezTo>
                  <a:cubicBezTo>
                    <a:pt x="22" y="393"/>
                    <a:pt x="11" y="390"/>
                    <a:pt x="15" y="400"/>
                  </a:cubicBezTo>
                  <a:cubicBezTo>
                    <a:pt x="22" y="415"/>
                    <a:pt x="12" y="426"/>
                    <a:pt x="10" y="420"/>
                  </a:cubicBezTo>
                  <a:cubicBezTo>
                    <a:pt x="8" y="415"/>
                    <a:pt x="7" y="412"/>
                    <a:pt x="5" y="413"/>
                  </a:cubicBezTo>
                  <a:cubicBezTo>
                    <a:pt x="4" y="416"/>
                    <a:pt x="0" y="416"/>
                    <a:pt x="4" y="423"/>
                  </a:cubicBezTo>
                  <a:cubicBezTo>
                    <a:pt x="7" y="429"/>
                    <a:pt x="1" y="437"/>
                    <a:pt x="7" y="444"/>
                  </a:cubicBezTo>
                  <a:cubicBezTo>
                    <a:pt x="12" y="452"/>
                    <a:pt x="16" y="438"/>
                    <a:pt x="20" y="446"/>
                  </a:cubicBezTo>
                  <a:cubicBezTo>
                    <a:pt x="23" y="454"/>
                    <a:pt x="14" y="454"/>
                    <a:pt x="19" y="469"/>
                  </a:cubicBezTo>
                  <a:cubicBezTo>
                    <a:pt x="23" y="483"/>
                    <a:pt x="36" y="510"/>
                    <a:pt x="42" y="509"/>
                  </a:cubicBezTo>
                  <a:cubicBezTo>
                    <a:pt x="49" y="507"/>
                    <a:pt x="49" y="514"/>
                    <a:pt x="41" y="516"/>
                  </a:cubicBezTo>
                  <a:cubicBezTo>
                    <a:pt x="35" y="518"/>
                    <a:pt x="49" y="528"/>
                    <a:pt x="39" y="523"/>
                  </a:cubicBezTo>
                  <a:cubicBezTo>
                    <a:pt x="26" y="518"/>
                    <a:pt x="54" y="537"/>
                    <a:pt x="46" y="551"/>
                  </a:cubicBezTo>
                  <a:cubicBezTo>
                    <a:pt x="38" y="565"/>
                    <a:pt x="61" y="555"/>
                    <a:pt x="75" y="556"/>
                  </a:cubicBezTo>
                  <a:cubicBezTo>
                    <a:pt x="85" y="558"/>
                    <a:pt x="75" y="531"/>
                    <a:pt x="87" y="533"/>
                  </a:cubicBezTo>
                  <a:cubicBezTo>
                    <a:pt x="97" y="535"/>
                    <a:pt x="84" y="529"/>
                    <a:pt x="101" y="526"/>
                  </a:cubicBezTo>
                  <a:cubicBezTo>
                    <a:pt x="119" y="524"/>
                    <a:pt x="118" y="537"/>
                    <a:pt x="123" y="521"/>
                  </a:cubicBezTo>
                  <a:cubicBezTo>
                    <a:pt x="128" y="504"/>
                    <a:pt x="135" y="500"/>
                    <a:pt x="134" y="494"/>
                  </a:cubicBezTo>
                  <a:cubicBezTo>
                    <a:pt x="133" y="487"/>
                    <a:pt x="138" y="480"/>
                    <a:pt x="136" y="473"/>
                  </a:cubicBezTo>
                  <a:cubicBezTo>
                    <a:pt x="135" y="466"/>
                    <a:pt x="143" y="462"/>
                    <a:pt x="140" y="456"/>
                  </a:cubicBezTo>
                  <a:cubicBezTo>
                    <a:pt x="137" y="450"/>
                    <a:pt x="145" y="451"/>
                    <a:pt x="140" y="444"/>
                  </a:cubicBezTo>
                  <a:cubicBezTo>
                    <a:pt x="136" y="436"/>
                    <a:pt x="145" y="441"/>
                    <a:pt x="142" y="436"/>
                  </a:cubicBezTo>
                  <a:cubicBezTo>
                    <a:pt x="138" y="431"/>
                    <a:pt x="160" y="429"/>
                    <a:pt x="161" y="421"/>
                  </a:cubicBezTo>
                  <a:cubicBezTo>
                    <a:pt x="164" y="411"/>
                    <a:pt x="165" y="427"/>
                    <a:pt x="170" y="420"/>
                  </a:cubicBezTo>
                  <a:cubicBezTo>
                    <a:pt x="175" y="413"/>
                    <a:pt x="182" y="414"/>
                    <a:pt x="181" y="411"/>
                  </a:cubicBezTo>
                  <a:cubicBezTo>
                    <a:pt x="180" y="407"/>
                    <a:pt x="190" y="410"/>
                    <a:pt x="185" y="401"/>
                  </a:cubicBezTo>
                  <a:cubicBezTo>
                    <a:pt x="182" y="396"/>
                    <a:pt x="167" y="414"/>
                    <a:pt x="155" y="404"/>
                  </a:cubicBezTo>
                  <a:cubicBezTo>
                    <a:pt x="143" y="393"/>
                    <a:pt x="118" y="404"/>
                    <a:pt x="132" y="397"/>
                  </a:cubicBezTo>
                  <a:cubicBezTo>
                    <a:pt x="145" y="390"/>
                    <a:pt x="153" y="399"/>
                    <a:pt x="157" y="396"/>
                  </a:cubicBezTo>
                  <a:cubicBezTo>
                    <a:pt x="161" y="392"/>
                    <a:pt x="165" y="407"/>
                    <a:pt x="173" y="402"/>
                  </a:cubicBezTo>
                  <a:cubicBezTo>
                    <a:pt x="180" y="397"/>
                    <a:pt x="202" y="388"/>
                    <a:pt x="198" y="383"/>
                  </a:cubicBezTo>
                  <a:cubicBezTo>
                    <a:pt x="194" y="378"/>
                    <a:pt x="192" y="372"/>
                    <a:pt x="186" y="373"/>
                  </a:cubicBezTo>
                  <a:cubicBezTo>
                    <a:pt x="179" y="374"/>
                    <a:pt x="189" y="366"/>
                    <a:pt x="182" y="364"/>
                  </a:cubicBezTo>
                  <a:cubicBezTo>
                    <a:pt x="175" y="362"/>
                    <a:pt x="175" y="354"/>
                    <a:pt x="166" y="356"/>
                  </a:cubicBezTo>
                  <a:cubicBezTo>
                    <a:pt x="157" y="358"/>
                    <a:pt x="167" y="352"/>
                    <a:pt x="158" y="352"/>
                  </a:cubicBezTo>
                  <a:cubicBezTo>
                    <a:pt x="150" y="352"/>
                    <a:pt x="148" y="312"/>
                    <a:pt x="156" y="312"/>
                  </a:cubicBezTo>
                  <a:cubicBezTo>
                    <a:pt x="164" y="312"/>
                    <a:pt x="153" y="302"/>
                    <a:pt x="160" y="291"/>
                  </a:cubicBezTo>
                  <a:cubicBezTo>
                    <a:pt x="166" y="279"/>
                    <a:pt x="154" y="289"/>
                    <a:pt x="155" y="280"/>
                  </a:cubicBezTo>
                  <a:cubicBezTo>
                    <a:pt x="156" y="270"/>
                    <a:pt x="155" y="282"/>
                    <a:pt x="168" y="277"/>
                  </a:cubicBezTo>
                  <a:cubicBezTo>
                    <a:pt x="180" y="271"/>
                    <a:pt x="158" y="268"/>
                    <a:pt x="174" y="266"/>
                  </a:cubicBezTo>
                  <a:cubicBezTo>
                    <a:pt x="189" y="263"/>
                    <a:pt x="185" y="244"/>
                    <a:pt x="194" y="249"/>
                  </a:cubicBezTo>
                  <a:cubicBezTo>
                    <a:pt x="204" y="253"/>
                    <a:pt x="198" y="237"/>
                    <a:pt x="208" y="238"/>
                  </a:cubicBezTo>
                  <a:cubicBezTo>
                    <a:pt x="219" y="239"/>
                    <a:pt x="215" y="230"/>
                    <a:pt x="223" y="231"/>
                  </a:cubicBezTo>
                  <a:cubicBezTo>
                    <a:pt x="230" y="233"/>
                    <a:pt x="226" y="224"/>
                    <a:pt x="234" y="225"/>
                  </a:cubicBezTo>
                  <a:cubicBezTo>
                    <a:pt x="242" y="225"/>
                    <a:pt x="238" y="211"/>
                    <a:pt x="254" y="200"/>
                  </a:cubicBezTo>
                  <a:cubicBezTo>
                    <a:pt x="268" y="192"/>
                    <a:pt x="253" y="195"/>
                    <a:pt x="250" y="186"/>
                  </a:cubicBezTo>
                  <a:cubicBezTo>
                    <a:pt x="247" y="176"/>
                    <a:pt x="258" y="178"/>
                    <a:pt x="259" y="166"/>
                  </a:cubicBezTo>
                  <a:cubicBezTo>
                    <a:pt x="260" y="154"/>
                    <a:pt x="270" y="160"/>
                    <a:pt x="271" y="154"/>
                  </a:cubicBezTo>
                  <a:cubicBezTo>
                    <a:pt x="272" y="149"/>
                    <a:pt x="281" y="144"/>
                    <a:pt x="287" y="139"/>
                  </a:cubicBezTo>
                  <a:cubicBezTo>
                    <a:pt x="294" y="134"/>
                    <a:pt x="290" y="147"/>
                    <a:pt x="300" y="142"/>
                  </a:cubicBezTo>
                  <a:cubicBezTo>
                    <a:pt x="310" y="137"/>
                    <a:pt x="314" y="144"/>
                    <a:pt x="324" y="140"/>
                  </a:cubicBezTo>
                  <a:cubicBezTo>
                    <a:pt x="321" y="129"/>
                    <a:pt x="304" y="121"/>
                    <a:pt x="314" y="111"/>
                  </a:cubicBezTo>
                  <a:close/>
                  <a:moveTo>
                    <a:pt x="195" y="459"/>
                  </a:moveTo>
                  <a:cubicBezTo>
                    <a:pt x="186" y="466"/>
                    <a:pt x="192" y="456"/>
                    <a:pt x="181" y="465"/>
                  </a:cubicBezTo>
                  <a:cubicBezTo>
                    <a:pt x="171" y="474"/>
                    <a:pt x="171" y="483"/>
                    <a:pt x="175" y="488"/>
                  </a:cubicBezTo>
                  <a:cubicBezTo>
                    <a:pt x="178" y="493"/>
                    <a:pt x="171" y="501"/>
                    <a:pt x="177" y="498"/>
                  </a:cubicBezTo>
                  <a:cubicBezTo>
                    <a:pt x="182" y="496"/>
                    <a:pt x="182" y="490"/>
                    <a:pt x="190" y="482"/>
                  </a:cubicBezTo>
                  <a:cubicBezTo>
                    <a:pt x="198" y="475"/>
                    <a:pt x="185" y="475"/>
                    <a:pt x="194" y="466"/>
                  </a:cubicBezTo>
                  <a:cubicBezTo>
                    <a:pt x="203" y="456"/>
                    <a:pt x="204" y="453"/>
                    <a:pt x="195" y="459"/>
                  </a:cubicBezTo>
                  <a:close/>
                  <a:moveTo>
                    <a:pt x="147" y="481"/>
                  </a:moveTo>
                  <a:cubicBezTo>
                    <a:pt x="143" y="481"/>
                    <a:pt x="144" y="493"/>
                    <a:pt x="139" y="498"/>
                  </a:cubicBezTo>
                  <a:cubicBezTo>
                    <a:pt x="134" y="503"/>
                    <a:pt x="130" y="520"/>
                    <a:pt x="133" y="525"/>
                  </a:cubicBezTo>
                  <a:cubicBezTo>
                    <a:pt x="134" y="526"/>
                    <a:pt x="152" y="482"/>
                    <a:pt x="147" y="481"/>
                  </a:cubicBezTo>
                  <a:close/>
                  <a:moveTo>
                    <a:pt x="181" y="356"/>
                  </a:moveTo>
                  <a:cubicBezTo>
                    <a:pt x="179" y="357"/>
                    <a:pt x="182" y="363"/>
                    <a:pt x="186" y="364"/>
                  </a:cubicBezTo>
                  <a:cubicBezTo>
                    <a:pt x="187" y="364"/>
                    <a:pt x="183" y="355"/>
                    <a:pt x="181" y="35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7" name="Google Shape;557;p25"/>
            <p:cNvSpPr/>
            <p:nvPr/>
          </p:nvSpPr>
          <p:spPr>
            <a:xfrm>
              <a:off x="3947920" y="1506334"/>
              <a:ext cx="936020" cy="1355334"/>
            </a:xfrm>
            <a:custGeom>
              <a:rect b="b" l="l" r="r" t="t"/>
              <a:pathLst>
                <a:path extrusionOk="0" h="435" w="301">
                  <a:moveTo>
                    <a:pt x="89" y="85"/>
                  </a:moveTo>
                  <a:cubicBezTo>
                    <a:pt x="88" y="85"/>
                    <a:pt x="89" y="85"/>
                    <a:pt x="89" y="85"/>
                  </a:cubicBezTo>
                  <a:close/>
                  <a:moveTo>
                    <a:pt x="290" y="297"/>
                  </a:moveTo>
                  <a:cubicBezTo>
                    <a:pt x="287" y="289"/>
                    <a:pt x="270" y="284"/>
                    <a:pt x="261" y="276"/>
                  </a:cubicBezTo>
                  <a:cubicBezTo>
                    <a:pt x="253" y="268"/>
                    <a:pt x="273" y="270"/>
                    <a:pt x="273" y="257"/>
                  </a:cubicBezTo>
                  <a:cubicBezTo>
                    <a:pt x="274" y="249"/>
                    <a:pt x="257" y="249"/>
                    <a:pt x="260" y="245"/>
                  </a:cubicBezTo>
                  <a:cubicBezTo>
                    <a:pt x="263" y="240"/>
                    <a:pt x="255" y="241"/>
                    <a:pt x="262" y="236"/>
                  </a:cubicBezTo>
                  <a:cubicBezTo>
                    <a:pt x="269" y="231"/>
                    <a:pt x="251" y="229"/>
                    <a:pt x="249" y="222"/>
                  </a:cubicBezTo>
                  <a:cubicBezTo>
                    <a:pt x="247" y="215"/>
                    <a:pt x="261" y="216"/>
                    <a:pt x="252" y="211"/>
                  </a:cubicBezTo>
                  <a:cubicBezTo>
                    <a:pt x="246" y="208"/>
                    <a:pt x="253" y="210"/>
                    <a:pt x="252" y="203"/>
                  </a:cubicBezTo>
                  <a:cubicBezTo>
                    <a:pt x="252" y="196"/>
                    <a:pt x="258" y="200"/>
                    <a:pt x="254" y="196"/>
                  </a:cubicBezTo>
                  <a:cubicBezTo>
                    <a:pt x="250" y="191"/>
                    <a:pt x="253" y="191"/>
                    <a:pt x="260" y="193"/>
                  </a:cubicBezTo>
                  <a:cubicBezTo>
                    <a:pt x="268" y="194"/>
                    <a:pt x="246" y="151"/>
                    <a:pt x="237" y="144"/>
                  </a:cubicBezTo>
                  <a:cubicBezTo>
                    <a:pt x="228" y="137"/>
                    <a:pt x="250" y="121"/>
                    <a:pt x="257" y="112"/>
                  </a:cubicBezTo>
                  <a:cubicBezTo>
                    <a:pt x="265" y="103"/>
                    <a:pt x="255" y="107"/>
                    <a:pt x="246" y="93"/>
                  </a:cubicBezTo>
                  <a:cubicBezTo>
                    <a:pt x="237" y="79"/>
                    <a:pt x="231" y="98"/>
                    <a:pt x="223" y="76"/>
                  </a:cubicBezTo>
                  <a:cubicBezTo>
                    <a:pt x="218" y="61"/>
                    <a:pt x="231" y="64"/>
                    <a:pt x="229" y="58"/>
                  </a:cubicBezTo>
                  <a:cubicBezTo>
                    <a:pt x="226" y="51"/>
                    <a:pt x="210" y="59"/>
                    <a:pt x="232" y="47"/>
                  </a:cubicBezTo>
                  <a:cubicBezTo>
                    <a:pt x="217" y="40"/>
                    <a:pt x="245" y="32"/>
                    <a:pt x="240" y="25"/>
                  </a:cubicBezTo>
                  <a:cubicBezTo>
                    <a:pt x="236" y="18"/>
                    <a:pt x="215" y="12"/>
                    <a:pt x="211" y="6"/>
                  </a:cubicBezTo>
                  <a:cubicBezTo>
                    <a:pt x="206" y="0"/>
                    <a:pt x="204" y="1"/>
                    <a:pt x="197" y="4"/>
                  </a:cubicBezTo>
                  <a:cubicBezTo>
                    <a:pt x="177" y="14"/>
                    <a:pt x="179" y="3"/>
                    <a:pt x="170" y="9"/>
                  </a:cubicBezTo>
                  <a:cubicBezTo>
                    <a:pt x="161" y="15"/>
                    <a:pt x="155" y="22"/>
                    <a:pt x="156" y="29"/>
                  </a:cubicBezTo>
                  <a:cubicBezTo>
                    <a:pt x="156" y="36"/>
                    <a:pt x="150" y="38"/>
                    <a:pt x="154" y="45"/>
                  </a:cubicBezTo>
                  <a:cubicBezTo>
                    <a:pt x="161" y="56"/>
                    <a:pt x="143" y="49"/>
                    <a:pt x="140" y="58"/>
                  </a:cubicBezTo>
                  <a:cubicBezTo>
                    <a:pt x="137" y="67"/>
                    <a:pt x="135" y="66"/>
                    <a:pt x="132" y="68"/>
                  </a:cubicBezTo>
                  <a:cubicBezTo>
                    <a:pt x="124" y="60"/>
                    <a:pt x="114" y="58"/>
                    <a:pt x="109" y="57"/>
                  </a:cubicBezTo>
                  <a:cubicBezTo>
                    <a:pt x="104" y="55"/>
                    <a:pt x="107" y="62"/>
                    <a:pt x="96" y="64"/>
                  </a:cubicBezTo>
                  <a:cubicBezTo>
                    <a:pt x="85" y="67"/>
                    <a:pt x="94" y="61"/>
                    <a:pt x="78" y="61"/>
                  </a:cubicBezTo>
                  <a:cubicBezTo>
                    <a:pt x="62" y="62"/>
                    <a:pt x="76" y="60"/>
                    <a:pt x="66" y="50"/>
                  </a:cubicBezTo>
                  <a:cubicBezTo>
                    <a:pt x="55" y="39"/>
                    <a:pt x="46" y="31"/>
                    <a:pt x="39" y="37"/>
                  </a:cubicBezTo>
                  <a:cubicBezTo>
                    <a:pt x="35" y="41"/>
                    <a:pt x="40" y="45"/>
                    <a:pt x="39" y="47"/>
                  </a:cubicBezTo>
                  <a:cubicBezTo>
                    <a:pt x="37" y="49"/>
                    <a:pt x="30" y="42"/>
                    <a:pt x="27" y="47"/>
                  </a:cubicBezTo>
                  <a:cubicBezTo>
                    <a:pt x="38" y="51"/>
                    <a:pt x="24" y="48"/>
                    <a:pt x="37" y="56"/>
                  </a:cubicBezTo>
                  <a:cubicBezTo>
                    <a:pt x="50" y="64"/>
                    <a:pt x="63" y="74"/>
                    <a:pt x="72" y="75"/>
                  </a:cubicBezTo>
                  <a:cubicBezTo>
                    <a:pt x="82" y="75"/>
                    <a:pt x="90" y="80"/>
                    <a:pt x="89" y="84"/>
                  </a:cubicBezTo>
                  <a:cubicBezTo>
                    <a:pt x="89" y="84"/>
                    <a:pt x="89" y="85"/>
                    <a:pt x="89" y="85"/>
                  </a:cubicBezTo>
                  <a:cubicBezTo>
                    <a:pt x="89" y="85"/>
                    <a:pt x="91" y="85"/>
                    <a:pt x="95" y="88"/>
                  </a:cubicBezTo>
                  <a:cubicBezTo>
                    <a:pt x="110" y="101"/>
                    <a:pt x="95" y="92"/>
                    <a:pt x="98" y="104"/>
                  </a:cubicBezTo>
                  <a:cubicBezTo>
                    <a:pt x="101" y="117"/>
                    <a:pt x="95" y="110"/>
                    <a:pt x="96" y="116"/>
                  </a:cubicBezTo>
                  <a:cubicBezTo>
                    <a:pt x="97" y="119"/>
                    <a:pt x="104" y="114"/>
                    <a:pt x="105" y="118"/>
                  </a:cubicBezTo>
                  <a:cubicBezTo>
                    <a:pt x="106" y="122"/>
                    <a:pt x="99" y="124"/>
                    <a:pt x="100" y="131"/>
                  </a:cubicBezTo>
                  <a:cubicBezTo>
                    <a:pt x="101" y="137"/>
                    <a:pt x="113" y="141"/>
                    <a:pt x="109" y="145"/>
                  </a:cubicBezTo>
                  <a:cubicBezTo>
                    <a:pt x="106" y="150"/>
                    <a:pt x="111" y="152"/>
                    <a:pt x="105" y="158"/>
                  </a:cubicBezTo>
                  <a:cubicBezTo>
                    <a:pt x="95" y="168"/>
                    <a:pt x="112" y="176"/>
                    <a:pt x="115" y="187"/>
                  </a:cubicBezTo>
                  <a:cubicBezTo>
                    <a:pt x="128" y="189"/>
                    <a:pt x="121" y="191"/>
                    <a:pt x="133" y="194"/>
                  </a:cubicBezTo>
                  <a:cubicBezTo>
                    <a:pt x="145" y="197"/>
                    <a:pt x="143" y="202"/>
                    <a:pt x="141" y="211"/>
                  </a:cubicBezTo>
                  <a:cubicBezTo>
                    <a:pt x="139" y="220"/>
                    <a:pt x="146" y="218"/>
                    <a:pt x="144" y="223"/>
                  </a:cubicBezTo>
                  <a:cubicBezTo>
                    <a:pt x="142" y="228"/>
                    <a:pt x="143" y="222"/>
                    <a:pt x="130" y="226"/>
                  </a:cubicBezTo>
                  <a:cubicBezTo>
                    <a:pt x="118" y="230"/>
                    <a:pt x="123" y="241"/>
                    <a:pt x="105" y="253"/>
                  </a:cubicBezTo>
                  <a:cubicBezTo>
                    <a:pt x="87" y="264"/>
                    <a:pt x="103" y="264"/>
                    <a:pt x="91" y="266"/>
                  </a:cubicBezTo>
                  <a:cubicBezTo>
                    <a:pt x="80" y="268"/>
                    <a:pt x="86" y="278"/>
                    <a:pt x="79" y="276"/>
                  </a:cubicBezTo>
                  <a:cubicBezTo>
                    <a:pt x="72" y="274"/>
                    <a:pt x="74" y="283"/>
                    <a:pt x="69" y="283"/>
                  </a:cubicBezTo>
                  <a:cubicBezTo>
                    <a:pt x="63" y="283"/>
                    <a:pt x="70" y="291"/>
                    <a:pt x="64" y="295"/>
                  </a:cubicBezTo>
                  <a:cubicBezTo>
                    <a:pt x="59" y="300"/>
                    <a:pt x="50" y="291"/>
                    <a:pt x="50" y="297"/>
                  </a:cubicBezTo>
                  <a:cubicBezTo>
                    <a:pt x="50" y="304"/>
                    <a:pt x="33" y="312"/>
                    <a:pt x="42" y="329"/>
                  </a:cubicBezTo>
                  <a:cubicBezTo>
                    <a:pt x="51" y="346"/>
                    <a:pt x="32" y="336"/>
                    <a:pt x="48" y="354"/>
                  </a:cubicBezTo>
                  <a:cubicBezTo>
                    <a:pt x="58" y="365"/>
                    <a:pt x="45" y="358"/>
                    <a:pt x="47" y="366"/>
                  </a:cubicBezTo>
                  <a:cubicBezTo>
                    <a:pt x="49" y="374"/>
                    <a:pt x="48" y="377"/>
                    <a:pt x="45" y="389"/>
                  </a:cubicBezTo>
                  <a:cubicBezTo>
                    <a:pt x="42" y="400"/>
                    <a:pt x="41" y="401"/>
                    <a:pt x="54" y="405"/>
                  </a:cubicBezTo>
                  <a:cubicBezTo>
                    <a:pt x="67" y="408"/>
                    <a:pt x="76" y="407"/>
                    <a:pt x="73" y="413"/>
                  </a:cubicBezTo>
                  <a:cubicBezTo>
                    <a:pt x="70" y="420"/>
                    <a:pt x="74" y="430"/>
                    <a:pt x="79" y="423"/>
                  </a:cubicBezTo>
                  <a:cubicBezTo>
                    <a:pt x="85" y="416"/>
                    <a:pt x="93" y="418"/>
                    <a:pt x="87" y="426"/>
                  </a:cubicBezTo>
                  <a:cubicBezTo>
                    <a:pt x="82" y="434"/>
                    <a:pt x="80" y="435"/>
                    <a:pt x="95" y="428"/>
                  </a:cubicBezTo>
                  <a:cubicBezTo>
                    <a:pt x="105" y="423"/>
                    <a:pt x="111" y="428"/>
                    <a:pt x="139" y="416"/>
                  </a:cubicBezTo>
                  <a:cubicBezTo>
                    <a:pt x="159" y="407"/>
                    <a:pt x="153" y="420"/>
                    <a:pt x="160" y="412"/>
                  </a:cubicBezTo>
                  <a:cubicBezTo>
                    <a:pt x="167" y="403"/>
                    <a:pt x="161" y="414"/>
                    <a:pt x="176" y="407"/>
                  </a:cubicBezTo>
                  <a:cubicBezTo>
                    <a:pt x="192" y="401"/>
                    <a:pt x="192" y="408"/>
                    <a:pt x="206" y="402"/>
                  </a:cubicBezTo>
                  <a:cubicBezTo>
                    <a:pt x="212" y="392"/>
                    <a:pt x="223" y="389"/>
                    <a:pt x="249" y="364"/>
                  </a:cubicBezTo>
                  <a:cubicBezTo>
                    <a:pt x="275" y="338"/>
                    <a:pt x="288" y="320"/>
                    <a:pt x="295" y="312"/>
                  </a:cubicBezTo>
                  <a:cubicBezTo>
                    <a:pt x="301" y="303"/>
                    <a:pt x="293" y="306"/>
                    <a:pt x="290" y="297"/>
                  </a:cubicBezTo>
                  <a:close/>
                  <a:moveTo>
                    <a:pt x="63" y="413"/>
                  </a:moveTo>
                  <a:cubicBezTo>
                    <a:pt x="62" y="415"/>
                    <a:pt x="69" y="415"/>
                    <a:pt x="69" y="413"/>
                  </a:cubicBezTo>
                  <a:cubicBezTo>
                    <a:pt x="69" y="412"/>
                    <a:pt x="63" y="410"/>
                    <a:pt x="63" y="413"/>
                  </a:cubicBezTo>
                  <a:close/>
                  <a:moveTo>
                    <a:pt x="57" y="407"/>
                  </a:moveTo>
                  <a:cubicBezTo>
                    <a:pt x="54" y="406"/>
                    <a:pt x="56" y="413"/>
                    <a:pt x="59" y="412"/>
                  </a:cubicBezTo>
                  <a:cubicBezTo>
                    <a:pt x="61" y="412"/>
                    <a:pt x="59" y="407"/>
                    <a:pt x="57" y="407"/>
                  </a:cubicBezTo>
                  <a:close/>
                  <a:moveTo>
                    <a:pt x="49" y="420"/>
                  </a:moveTo>
                  <a:cubicBezTo>
                    <a:pt x="49" y="422"/>
                    <a:pt x="53" y="420"/>
                    <a:pt x="52" y="418"/>
                  </a:cubicBezTo>
                  <a:cubicBezTo>
                    <a:pt x="51" y="417"/>
                    <a:pt x="49" y="418"/>
                    <a:pt x="49" y="420"/>
                  </a:cubicBezTo>
                  <a:close/>
                  <a:moveTo>
                    <a:pt x="60" y="419"/>
                  </a:moveTo>
                  <a:cubicBezTo>
                    <a:pt x="60" y="420"/>
                    <a:pt x="64" y="419"/>
                    <a:pt x="62" y="417"/>
                  </a:cubicBezTo>
                  <a:cubicBezTo>
                    <a:pt x="61" y="416"/>
                    <a:pt x="59" y="417"/>
                    <a:pt x="60" y="419"/>
                  </a:cubicBezTo>
                  <a:close/>
                  <a:moveTo>
                    <a:pt x="54" y="418"/>
                  </a:moveTo>
                  <a:cubicBezTo>
                    <a:pt x="54" y="420"/>
                    <a:pt x="58" y="418"/>
                    <a:pt x="57" y="417"/>
                  </a:cubicBezTo>
                  <a:cubicBezTo>
                    <a:pt x="57" y="415"/>
                    <a:pt x="54" y="417"/>
                    <a:pt x="54" y="418"/>
                  </a:cubicBezTo>
                  <a:close/>
                  <a:moveTo>
                    <a:pt x="13" y="421"/>
                  </a:moveTo>
                  <a:cubicBezTo>
                    <a:pt x="12" y="422"/>
                    <a:pt x="16" y="427"/>
                    <a:pt x="17" y="425"/>
                  </a:cubicBezTo>
                  <a:cubicBezTo>
                    <a:pt x="18" y="423"/>
                    <a:pt x="14" y="420"/>
                    <a:pt x="13" y="421"/>
                  </a:cubicBezTo>
                  <a:close/>
                  <a:moveTo>
                    <a:pt x="10" y="409"/>
                  </a:moveTo>
                  <a:cubicBezTo>
                    <a:pt x="1" y="406"/>
                    <a:pt x="11" y="411"/>
                    <a:pt x="9" y="415"/>
                  </a:cubicBezTo>
                  <a:cubicBezTo>
                    <a:pt x="6" y="419"/>
                    <a:pt x="7" y="411"/>
                    <a:pt x="5" y="413"/>
                  </a:cubicBezTo>
                  <a:cubicBezTo>
                    <a:pt x="4" y="415"/>
                    <a:pt x="0" y="414"/>
                    <a:pt x="0" y="418"/>
                  </a:cubicBezTo>
                  <a:cubicBezTo>
                    <a:pt x="0" y="421"/>
                    <a:pt x="2" y="418"/>
                    <a:pt x="3" y="418"/>
                  </a:cubicBezTo>
                  <a:cubicBezTo>
                    <a:pt x="4" y="418"/>
                    <a:pt x="4" y="420"/>
                    <a:pt x="8" y="422"/>
                  </a:cubicBezTo>
                  <a:cubicBezTo>
                    <a:pt x="9" y="422"/>
                    <a:pt x="10" y="423"/>
                    <a:pt x="12" y="421"/>
                  </a:cubicBezTo>
                  <a:cubicBezTo>
                    <a:pt x="14" y="420"/>
                    <a:pt x="11" y="418"/>
                    <a:pt x="13" y="416"/>
                  </a:cubicBezTo>
                  <a:cubicBezTo>
                    <a:pt x="14" y="415"/>
                    <a:pt x="15" y="419"/>
                    <a:pt x="18" y="415"/>
                  </a:cubicBezTo>
                  <a:cubicBezTo>
                    <a:pt x="22" y="411"/>
                    <a:pt x="18" y="412"/>
                    <a:pt x="10" y="409"/>
                  </a:cubicBezTo>
                  <a:close/>
                  <a:moveTo>
                    <a:pt x="131" y="216"/>
                  </a:moveTo>
                  <a:cubicBezTo>
                    <a:pt x="125" y="215"/>
                    <a:pt x="125" y="222"/>
                    <a:pt x="129" y="222"/>
                  </a:cubicBezTo>
                  <a:cubicBezTo>
                    <a:pt x="134" y="222"/>
                    <a:pt x="132" y="219"/>
                    <a:pt x="137" y="219"/>
                  </a:cubicBezTo>
                  <a:cubicBezTo>
                    <a:pt x="142" y="219"/>
                    <a:pt x="136" y="217"/>
                    <a:pt x="131" y="216"/>
                  </a:cubicBezTo>
                  <a:close/>
                  <a:moveTo>
                    <a:pt x="43" y="293"/>
                  </a:moveTo>
                  <a:cubicBezTo>
                    <a:pt x="41" y="292"/>
                    <a:pt x="38" y="293"/>
                    <a:pt x="43" y="297"/>
                  </a:cubicBezTo>
                  <a:cubicBezTo>
                    <a:pt x="44" y="298"/>
                    <a:pt x="46" y="297"/>
                    <a:pt x="48" y="294"/>
                  </a:cubicBezTo>
                  <a:cubicBezTo>
                    <a:pt x="50" y="291"/>
                    <a:pt x="45" y="293"/>
                    <a:pt x="43" y="293"/>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8" name="Google Shape;558;p25"/>
            <p:cNvSpPr/>
            <p:nvPr/>
          </p:nvSpPr>
          <p:spPr>
            <a:xfrm>
              <a:off x="2799109" y="1357482"/>
              <a:ext cx="2044361" cy="1722240"/>
            </a:xfrm>
            <a:custGeom>
              <a:rect b="b" l="l" r="r" t="t"/>
              <a:pathLst>
                <a:path extrusionOk="0" h="553" w="657">
                  <a:moveTo>
                    <a:pt x="647" y="42"/>
                  </a:moveTo>
                  <a:cubicBezTo>
                    <a:pt x="637" y="40"/>
                    <a:pt x="637" y="54"/>
                    <a:pt x="616" y="49"/>
                  </a:cubicBezTo>
                  <a:cubicBezTo>
                    <a:pt x="594" y="44"/>
                    <a:pt x="589" y="48"/>
                    <a:pt x="596" y="49"/>
                  </a:cubicBezTo>
                  <a:cubicBezTo>
                    <a:pt x="602" y="49"/>
                    <a:pt x="602" y="52"/>
                    <a:pt x="613" y="53"/>
                  </a:cubicBezTo>
                  <a:cubicBezTo>
                    <a:pt x="624" y="54"/>
                    <a:pt x="622" y="61"/>
                    <a:pt x="620" y="64"/>
                  </a:cubicBezTo>
                  <a:cubicBezTo>
                    <a:pt x="617" y="66"/>
                    <a:pt x="621" y="66"/>
                    <a:pt x="626" y="65"/>
                  </a:cubicBezTo>
                  <a:cubicBezTo>
                    <a:pt x="632" y="63"/>
                    <a:pt x="631" y="56"/>
                    <a:pt x="635" y="60"/>
                  </a:cubicBezTo>
                  <a:cubicBezTo>
                    <a:pt x="639" y="64"/>
                    <a:pt x="640" y="61"/>
                    <a:pt x="648" y="63"/>
                  </a:cubicBezTo>
                  <a:cubicBezTo>
                    <a:pt x="649" y="64"/>
                    <a:pt x="650" y="66"/>
                    <a:pt x="650" y="67"/>
                  </a:cubicBezTo>
                  <a:cubicBezTo>
                    <a:pt x="653" y="77"/>
                    <a:pt x="644" y="74"/>
                    <a:pt x="639" y="71"/>
                  </a:cubicBezTo>
                  <a:cubicBezTo>
                    <a:pt x="633" y="69"/>
                    <a:pt x="634" y="68"/>
                    <a:pt x="631" y="73"/>
                  </a:cubicBezTo>
                  <a:cubicBezTo>
                    <a:pt x="627" y="81"/>
                    <a:pt x="610" y="78"/>
                    <a:pt x="610" y="86"/>
                  </a:cubicBezTo>
                  <a:cubicBezTo>
                    <a:pt x="609" y="95"/>
                    <a:pt x="607" y="97"/>
                    <a:pt x="601" y="95"/>
                  </a:cubicBezTo>
                  <a:cubicBezTo>
                    <a:pt x="586" y="88"/>
                    <a:pt x="614" y="80"/>
                    <a:pt x="609" y="73"/>
                  </a:cubicBezTo>
                  <a:cubicBezTo>
                    <a:pt x="605" y="66"/>
                    <a:pt x="584" y="60"/>
                    <a:pt x="580" y="54"/>
                  </a:cubicBezTo>
                  <a:cubicBezTo>
                    <a:pt x="575" y="48"/>
                    <a:pt x="573" y="49"/>
                    <a:pt x="566" y="52"/>
                  </a:cubicBezTo>
                  <a:cubicBezTo>
                    <a:pt x="546" y="62"/>
                    <a:pt x="548" y="51"/>
                    <a:pt x="539" y="57"/>
                  </a:cubicBezTo>
                  <a:cubicBezTo>
                    <a:pt x="530" y="63"/>
                    <a:pt x="524" y="70"/>
                    <a:pt x="525" y="77"/>
                  </a:cubicBezTo>
                  <a:cubicBezTo>
                    <a:pt x="525" y="84"/>
                    <a:pt x="519" y="86"/>
                    <a:pt x="523" y="93"/>
                  </a:cubicBezTo>
                  <a:cubicBezTo>
                    <a:pt x="530" y="104"/>
                    <a:pt x="512" y="97"/>
                    <a:pt x="509" y="106"/>
                  </a:cubicBezTo>
                  <a:cubicBezTo>
                    <a:pt x="506" y="115"/>
                    <a:pt x="504" y="114"/>
                    <a:pt x="501" y="116"/>
                  </a:cubicBezTo>
                  <a:cubicBezTo>
                    <a:pt x="493" y="108"/>
                    <a:pt x="483" y="106"/>
                    <a:pt x="478" y="105"/>
                  </a:cubicBezTo>
                  <a:cubicBezTo>
                    <a:pt x="473" y="103"/>
                    <a:pt x="476" y="110"/>
                    <a:pt x="465" y="112"/>
                  </a:cubicBezTo>
                  <a:cubicBezTo>
                    <a:pt x="454" y="115"/>
                    <a:pt x="463" y="109"/>
                    <a:pt x="447" y="109"/>
                  </a:cubicBezTo>
                  <a:cubicBezTo>
                    <a:pt x="431" y="110"/>
                    <a:pt x="445" y="108"/>
                    <a:pt x="435" y="98"/>
                  </a:cubicBezTo>
                  <a:cubicBezTo>
                    <a:pt x="424" y="87"/>
                    <a:pt x="415" y="79"/>
                    <a:pt x="408" y="85"/>
                  </a:cubicBezTo>
                  <a:cubicBezTo>
                    <a:pt x="404" y="89"/>
                    <a:pt x="409" y="93"/>
                    <a:pt x="408" y="95"/>
                  </a:cubicBezTo>
                  <a:cubicBezTo>
                    <a:pt x="406" y="97"/>
                    <a:pt x="399" y="90"/>
                    <a:pt x="396" y="95"/>
                  </a:cubicBezTo>
                  <a:cubicBezTo>
                    <a:pt x="372" y="95"/>
                    <a:pt x="400" y="99"/>
                    <a:pt x="386" y="111"/>
                  </a:cubicBezTo>
                  <a:cubicBezTo>
                    <a:pt x="371" y="124"/>
                    <a:pt x="395" y="116"/>
                    <a:pt x="383" y="124"/>
                  </a:cubicBezTo>
                  <a:cubicBezTo>
                    <a:pt x="371" y="132"/>
                    <a:pt x="345" y="110"/>
                    <a:pt x="334" y="119"/>
                  </a:cubicBezTo>
                  <a:cubicBezTo>
                    <a:pt x="329" y="122"/>
                    <a:pt x="340" y="136"/>
                    <a:pt x="330" y="142"/>
                  </a:cubicBezTo>
                  <a:cubicBezTo>
                    <a:pt x="324" y="146"/>
                    <a:pt x="317" y="134"/>
                    <a:pt x="312" y="137"/>
                  </a:cubicBezTo>
                  <a:cubicBezTo>
                    <a:pt x="307" y="141"/>
                    <a:pt x="301" y="142"/>
                    <a:pt x="298" y="149"/>
                  </a:cubicBezTo>
                  <a:cubicBezTo>
                    <a:pt x="290" y="166"/>
                    <a:pt x="286" y="161"/>
                    <a:pt x="284" y="166"/>
                  </a:cubicBezTo>
                  <a:cubicBezTo>
                    <a:pt x="282" y="171"/>
                    <a:pt x="295" y="173"/>
                    <a:pt x="292" y="181"/>
                  </a:cubicBezTo>
                  <a:cubicBezTo>
                    <a:pt x="289" y="189"/>
                    <a:pt x="283" y="184"/>
                    <a:pt x="277" y="195"/>
                  </a:cubicBezTo>
                  <a:cubicBezTo>
                    <a:pt x="271" y="207"/>
                    <a:pt x="263" y="202"/>
                    <a:pt x="267" y="210"/>
                  </a:cubicBezTo>
                  <a:cubicBezTo>
                    <a:pt x="274" y="222"/>
                    <a:pt x="241" y="218"/>
                    <a:pt x="244" y="223"/>
                  </a:cubicBezTo>
                  <a:cubicBezTo>
                    <a:pt x="252" y="240"/>
                    <a:pt x="243" y="237"/>
                    <a:pt x="245" y="249"/>
                  </a:cubicBezTo>
                  <a:cubicBezTo>
                    <a:pt x="247" y="260"/>
                    <a:pt x="242" y="253"/>
                    <a:pt x="240" y="262"/>
                  </a:cubicBezTo>
                  <a:cubicBezTo>
                    <a:pt x="240" y="268"/>
                    <a:pt x="220" y="284"/>
                    <a:pt x="226" y="288"/>
                  </a:cubicBezTo>
                  <a:cubicBezTo>
                    <a:pt x="231" y="292"/>
                    <a:pt x="240" y="289"/>
                    <a:pt x="237" y="300"/>
                  </a:cubicBezTo>
                  <a:cubicBezTo>
                    <a:pt x="231" y="318"/>
                    <a:pt x="219" y="302"/>
                    <a:pt x="211" y="307"/>
                  </a:cubicBezTo>
                  <a:cubicBezTo>
                    <a:pt x="202" y="311"/>
                    <a:pt x="183" y="323"/>
                    <a:pt x="187" y="329"/>
                  </a:cubicBezTo>
                  <a:cubicBezTo>
                    <a:pt x="191" y="335"/>
                    <a:pt x="175" y="337"/>
                    <a:pt x="185" y="347"/>
                  </a:cubicBezTo>
                  <a:cubicBezTo>
                    <a:pt x="191" y="353"/>
                    <a:pt x="181" y="354"/>
                    <a:pt x="185" y="360"/>
                  </a:cubicBezTo>
                  <a:cubicBezTo>
                    <a:pt x="189" y="366"/>
                    <a:pt x="179" y="363"/>
                    <a:pt x="188" y="375"/>
                  </a:cubicBezTo>
                  <a:cubicBezTo>
                    <a:pt x="197" y="387"/>
                    <a:pt x="175" y="400"/>
                    <a:pt x="195" y="410"/>
                  </a:cubicBezTo>
                  <a:cubicBezTo>
                    <a:pt x="208" y="417"/>
                    <a:pt x="205" y="419"/>
                    <a:pt x="201" y="427"/>
                  </a:cubicBezTo>
                  <a:cubicBezTo>
                    <a:pt x="198" y="433"/>
                    <a:pt x="192" y="428"/>
                    <a:pt x="189" y="432"/>
                  </a:cubicBezTo>
                  <a:cubicBezTo>
                    <a:pt x="187" y="437"/>
                    <a:pt x="202" y="452"/>
                    <a:pt x="196" y="458"/>
                  </a:cubicBezTo>
                  <a:cubicBezTo>
                    <a:pt x="190" y="464"/>
                    <a:pt x="199" y="465"/>
                    <a:pt x="192" y="473"/>
                  </a:cubicBezTo>
                  <a:cubicBezTo>
                    <a:pt x="184" y="481"/>
                    <a:pt x="177" y="473"/>
                    <a:pt x="179" y="480"/>
                  </a:cubicBezTo>
                  <a:cubicBezTo>
                    <a:pt x="182" y="488"/>
                    <a:pt x="171" y="485"/>
                    <a:pt x="175" y="495"/>
                  </a:cubicBezTo>
                  <a:cubicBezTo>
                    <a:pt x="182" y="510"/>
                    <a:pt x="172" y="521"/>
                    <a:pt x="170" y="515"/>
                  </a:cubicBezTo>
                  <a:cubicBezTo>
                    <a:pt x="168" y="510"/>
                    <a:pt x="167" y="507"/>
                    <a:pt x="165" y="508"/>
                  </a:cubicBezTo>
                  <a:cubicBezTo>
                    <a:pt x="156" y="507"/>
                    <a:pt x="161" y="505"/>
                    <a:pt x="156" y="505"/>
                  </a:cubicBezTo>
                  <a:cubicBezTo>
                    <a:pt x="149" y="505"/>
                    <a:pt x="154" y="501"/>
                    <a:pt x="150" y="497"/>
                  </a:cubicBezTo>
                  <a:cubicBezTo>
                    <a:pt x="146" y="493"/>
                    <a:pt x="151" y="495"/>
                    <a:pt x="150" y="490"/>
                  </a:cubicBezTo>
                  <a:cubicBezTo>
                    <a:pt x="149" y="484"/>
                    <a:pt x="150" y="495"/>
                    <a:pt x="145" y="490"/>
                  </a:cubicBezTo>
                  <a:cubicBezTo>
                    <a:pt x="140" y="486"/>
                    <a:pt x="141" y="492"/>
                    <a:pt x="144" y="496"/>
                  </a:cubicBezTo>
                  <a:cubicBezTo>
                    <a:pt x="151" y="504"/>
                    <a:pt x="141" y="499"/>
                    <a:pt x="142" y="507"/>
                  </a:cubicBezTo>
                  <a:cubicBezTo>
                    <a:pt x="142" y="515"/>
                    <a:pt x="136" y="510"/>
                    <a:pt x="133" y="513"/>
                  </a:cubicBezTo>
                  <a:cubicBezTo>
                    <a:pt x="129" y="516"/>
                    <a:pt x="125" y="504"/>
                    <a:pt x="126" y="512"/>
                  </a:cubicBezTo>
                  <a:cubicBezTo>
                    <a:pt x="126" y="519"/>
                    <a:pt x="112" y="514"/>
                    <a:pt x="119" y="519"/>
                  </a:cubicBezTo>
                  <a:cubicBezTo>
                    <a:pt x="125" y="524"/>
                    <a:pt x="113" y="520"/>
                    <a:pt x="114" y="525"/>
                  </a:cubicBezTo>
                  <a:cubicBezTo>
                    <a:pt x="115" y="530"/>
                    <a:pt x="109" y="524"/>
                    <a:pt x="106" y="532"/>
                  </a:cubicBezTo>
                  <a:cubicBezTo>
                    <a:pt x="102" y="540"/>
                    <a:pt x="93" y="542"/>
                    <a:pt x="91" y="545"/>
                  </a:cubicBezTo>
                  <a:cubicBezTo>
                    <a:pt x="85" y="551"/>
                    <a:pt x="70" y="548"/>
                    <a:pt x="63" y="551"/>
                  </a:cubicBezTo>
                  <a:cubicBezTo>
                    <a:pt x="57" y="553"/>
                    <a:pt x="63" y="551"/>
                    <a:pt x="57" y="548"/>
                  </a:cubicBezTo>
                  <a:cubicBezTo>
                    <a:pt x="51" y="546"/>
                    <a:pt x="54" y="552"/>
                    <a:pt x="50" y="549"/>
                  </a:cubicBezTo>
                  <a:cubicBezTo>
                    <a:pt x="46" y="545"/>
                    <a:pt x="54" y="543"/>
                    <a:pt x="49" y="542"/>
                  </a:cubicBezTo>
                  <a:cubicBezTo>
                    <a:pt x="44" y="541"/>
                    <a:pt x="37" y="538"/>
                    <a:pt x="35" y="534"/>
                  </a:cubicBezTo>
                  <a:cubicBezTo>
                    <a:pt x="34" y="530"/>
                    <a:pt x="30" y="536"/>
                    <a:pt x="24" y="527"/>
                  </a:cubicBezTo>
                  <a:cubicBezTo>
                    <a:pt x="22" y="524"/>
                    <a:pt x="21" y="524"/>
                    <a:pt x="22" y="517"/>
                  </a:cubicBezTo>
                  <a:cubicBezTo>
                    <a:pt x="25" y="504"/>
                    <a:pt x="24" y="518"/>
                    <a:pt x="31" y="514"/>
                  </a:cubicBezTo>
                  <a:cubicBezTo>
                    <a:pt x="39" y="511"/>
                    <a:pt x="28" y="510"/>
                    <a:pt x="33" y="507"/>
                  </a:cubicBezTo>
                  <a:cubicBezTo>
                    <a:pt x="39" y="504"/>
                    <a:pt x="29" y="504"/>
                    <a:pt x="34" y="501"/>
                  </a:cubicBezTo>
                  <a:cubicBezTo>
                    <a:pt x="39" y="498"/>
                    <a:pt x="33" y="492"/>
                    <a:pt x="30" y="498"/>
                  </a:cubicBezTo>
                  <a:cubicBezTo>
                    <a:pt x="28" y="504"/>
                    <a:pt x="26" y="496"/>
                    <a:pt x="23" y="500"/>
                  </a:cubicBezTo>
                  <a:cubicBezTo>
                    <a:pt x="21" y="504"/>
                    <a:pt x="10" y="495"/>
                    <a:pt x="18" y="487"/>
                  </a:cubicBezTo>
                  <a:cubicBezTo>
                    <a:pt x="26" y="479"/>
                    <a:pt x="24" y="489"/>
                    <a:pt x="30" y="484"/>
                  </a:cubicBezTo>
                  <a:cubicBezTo>
                    <a:pt x="35" y="480"/>
                    <a:pt x="21" y="479"/>
                    <a:pt x="29" y="476"/>
                  </a:cubicBezTo>
                  <a:cubicBezTo>
                    <a:pt x="34" y="475"/>
                    <a:pt x="42" y="461"/>
                    <a:pt x="36" y="462"/>
                  </a:cubicBezTo>
                  <a:cubicBezTo>
                    <a:pt x="30" y="463"/>
                    <a:pt x="34" y="471"/>
                    <a:pt x="30" y="472"/>
                  </a:cubicBezTo>
                  <a:cubicBezTo>
                    <a:pt x="26" y="474"/>
                    <a:pt x="30" y="462"/>
                    <a:pt x="27" y="466"/>
                  </a:cubicBezTo>
                  <a:cubicBezTo>
                    <a:pt x="24" y="470"/>
                    <a:pt x="26" y="461"/>
                    <a:pt x="22" y="464"/>
                  </a:cubicBezTo>
                  <a:cubicBezTo>
                    <a:pt x="18" y="468"/>
                    <a:pt x="18" y="464"/>
                    <a:pt x="12" y="459"/>
                  </a:cubicBezTo>
                  <a:cubicBezTo>
                    <a:pt x="10" y="458"/>
                    <a:pt x="18" y="460"/>
                    <a:pt x="19" y="451"/>
                  </a:cubicBezTo>
                  <a:cubicBezTo>
                    <a:pt x="21" y="443"/>
                    <a:pt x="14" y="452"/>
                    <a:pt x="11" y="445"/>
                  </a:cubicBezTo>
                  <a:cubicBezTo>
                    <a:pt x="8" y="437"/>
                    <a:pt x="19" y="449"/>
                    <a:pt x="19" y="442"/>
                  </a:cubicBezTo>
                  <a:cubicBezTo>
                    <a:pt x="18" y="436"/>
                    <a:pt x="11" y="443"/>
                    <a:pt x="11" y="436"/>
                  </a:cubicBezTo>
                  <a:cubicBezTo>
                    <a:pt x="11" y="428"/>
                    <a:pt x="10" y="430"/>
                    <a:pt x="17" y="432"/>
                  </a:cubicBezTo>
                  <a:cubicBezTo>
                    <a:pt x="25" y="434"/>
                    <a:pt x="35" y="424"/>
                    <a:pt x="42" y="429"/>
                  </a:cubicBezTo>
                  <a:cubicBezTo>
                    <a:pt x="49" y="434"/>
                    <a:pt x="46" y="420"/>
                    <a:pt x="57" y="430"/>
                  </a:cubicBezTo>
                  <a:cubicBezTo>
                    <a:pt x="69" y="440"/>
                    <a:pt x="54" y="430"/>
                    <a:pt x="66" y="428"/>
                  </a:cubicBezTo>
                  <a:cubicBezTo>
                    <a:pt x="78" y="425"/>
                    <a:pt x="72" y="423"/>
                    <a:pt x="63" y="425"/>
                  </a:cubicBezTo>
                  <a:cubicBezTo>
                    <a:pt x="53" y="427"/>
                    <a:pt x="50" y="416"/>
                    <a:pt x="47" y="424"/>
                  </a:cubicBezTo>
                  <a:cubicBezTo>
                    <a:pt x="44" y="432"/>
                    <a:pt x="35" y="421"/>
                    <a:pt x="25" y="426"/>
                  </a:cubicBezTo>
                  <a:cubicBezTo>
                    <a:pt x="15" y="432"/>
                    <a:pt x="8" y="424"/>
                    <a:pt x="12" y="421"/>
                  </a:cubicBezTo>
                  <a:cubicBezTo>
                    <a:pt x="16" y="418"/>
                    <a:pt x="2" y="417"/>
                    <a:pt x="13" y="414"/>
                  </a:cubicBezTo>
                  <a:cubicBezTo>
                    <a:pt x="24" y="410"/>
                    <a:pt x="0" y="409"/>
                    <a:pt x="14" y="400"/>
                  </a:cubicBezTo>
                  <a:cubicBezTo>
                    <a:pt x="28" y="391"/>
                    <a:pt x="31" y="404"/>
                    <a:pt x="35" y="401"/>
                  </a:cubicBezTo>
                  <a:cubicBezTo>
                    <a:pt x="39" y="398"/>
                    <a:pt x="54" y="404"/>
                    <a:pt x="41" y="398"/>
                  </a:cubicBezTo>
                  <a:cubicBezTo>
                    <a:pt x="29" y="393"/>
                    <a:pt x="16" y="398"/>
                    <a:pt x="10" y="393"/>
                  </a:cubicBezTo>
                  <a:cubicBezTo>
                    <a:pt x="5" y="388"/>
                    <a:pt x="19" y="394"/>
                    <a:pt x="15" y="389"/>
                  </a:cubicBezTo>
                  <a:cubicBezTo>
                    <a:pt x="10" y="384"/>
                    <a:pt x="12" y="385"/>
                    <a:pt x="24" y="387"/>
                  </a:cubicBezTo>
                  <a:cubicBezTo>
                    <a:pt x="35" y="389"/>
                    <a:pt x="22" y="382"/>
                    <a:pt x="31" y="384"/>
                  </a:cubicBezTo>
                  <a:cubicBezTo>
                    <a:pt x="40" y="386"/>
                    <a:pt x="27" y="383"/>
                    <a:pt x="42" y="377"/>
                  </a:cubicBezTo>
                  <a:cubicBezTo>
                    <a:pt x="58" y="371"/>
                    <a:pt x="61" y="382"/>
                    <a:pt x="58" y="376"/>
                  </a:cubicBezTo>
                  <a:cubicBezTo>
                    <a:pt x="55" y="369"/>
                    <a:pt x="32" y="373"/>
                    <a:pt x="48" y="367"/>
                  </a:cubicBezTo>
                  <a:cubicBezTo>
                    <a:pt x="65" y="362"/>
                    <a:pt x="76" y="374"/>
                    <a:pt x="71" y="368"/>
                  </a:cubicBezTo>
                  <a:cubicBezTo>
                    <a:pt x="65" y="361"/>
                    <a:pt x="81" y="359"/>
                    <a:pt x="68" y="361"/>
                  </a:cubicBezTo>
                  <a:cubicBezTo>
                    <a:pt x="56" y="362"/>
                    <a:pt x="58" y="354"/>
                    <a:pt x="59" y="353"/>
                  </a:cubicBezTo>
                  <a:cubicBezTo>
                    <a:pt x="62" y="351"/>
                    <a:pt x="70" y="355"/>
                    <a:pt x="81" y="353"/>
                  </a:cubicBezTo>
                  <a:cubicBezTo>
                    <a:pt x="91" y="351"/>
                    <a:pt x="72" y="345"/>
                    <a:pt x="86" y="349"/>
                  </a:cubicBezTo>
                  <a:cubicBezTo>
                    <a:pt x="99" y="352"/>
                    <a:pt x="79" y="346"/>
                    <a:pt x="94" y="345"/>
                  </a:cubicBezTo>
                  <a:cubicBezTo>
                    <a:pt x="108" y="344"/>
                    <a:pt x="88" y="339"/>
                    <a:pt x="95" y="337"/>
                  </a:cubicBezTo>
                  <a:cubicBezTo>
                    <a:pt x="103" y="335"/>
                    <a:pt x="107" y="330"/>
                    <a:pt x="112" y="333"/>
                  </a:cubicBezTo>
                  <a:cubicBezTo>
                    <a:pt x="116" y="336"/>
                    <a:pt x="110" y="329"/>
                    <a:pt x="118" y="328"/>
                  </a:cubicBezTo>
                  <a:cubicBezTo>
                    <a:pt x="125" y="328"/>
                    <a:pt x="125" y="321"/>
                    <a:pt x="129" y="329"/>
                  </a:cubicBezTo>
                  <a:cubicBezTo>
                    <a:pt x="134" y="337"/>
                    <a:pt x="129" y="340"/>
                    <a:pt x="134" y="336"/>
                  </a:cubicBezTo>
                  <a:cubicBezTo>
                    <a:pt x="141" y="330"/>
                    <a:pt x="150" y="336"/>
                    <a:pt x="155" y="334"/>
                  </a:cubicBezTo>
                  <a:cubicBezTo>
                    <a:pt x="159" y="331"/>
                    <a:pt x="150" y="332"/>
                    <a:pt x="153" y="329"/>
                  </a:cubicBezTo>
                  <a:cubicBezTo>
                    <a:pt x="156" y="327"/>
                    <a:pt x="145" y="330"/>
                    <a:pt x="155" y="325"/>
                  </a:cubicBezTo>
                  <a:cubicBezTo>
                    <a:pt x="164" y="320"/>
                    <a:pt x="175" y="318"/>
                    <a:pt x="167" y="317"/>
                  </a:cubicBezTo>
                  <a:cubicBezTo>
                    <a:pt x="153" y="314"/>
                    <a:pt x="178" y="310"/>
                    <a:pt x="168" y="309"/>
                  </a:cubicBezTo>
                  <a:cubicBezTo>
                    <a:pt x="160" y="308"/>
                    <a:pt x="167" y="308"/>
                    <a:pt x="156" y="313"/>
                  </a:cubicBezTo>
                  <a:cubicBezTo>
                    <a:pt x="148" y="317"/>
                    <a:pt x="169" y="311"/>
                    <a:pt x="156" y="320"/>
                  </a:cubicBezTo>
                  <a:cubicBezTo>
                    <a:pt x="144" y="330"/>
                    <a:pt x="132" y="333"/>
                    <a:pt x="132" y="328"/>
                  </a:cubicBezTo>
                  <a:cubicBezTo>
                    <a:pt x="132" y="324"/>
                    <a:pt x="129" y="327"/>
                    <a:pt x="129" y="323"/>
                  </a:cubicBezTo>
                  <a:cubicBezTo>
                    <a:pt x="129" y="319"/>
                    <a:pt x="120" y="328"/>
                    <a:pt x="122" y="321"/>
                  </a:cubicBezTo>
                  <a:cubicBezTo>
                    <a:pt x="125" y="314"/>
                    <a:pt x="133" y="317"/>
                    <a:pt x="137" y="304"/>
                  </a:cubicBezTo>
                  <a:cubicBezTo>
                    <a:pt x="139" y="296"/>
                    <a:pt x="147" y="302"/>
                    <a:pt x="146" y="295"/>
                  </a:cubicBezTo>
                  <a:cubicBezTo>
                    <a:pt x="145" y="292"/>
                    <a:pt x="147" y="290"/>
                    <a:pt x="154" y="289"/>
                  </a:cubicBezTo>
                  <a:cubicBezTo>
                    <a:pt x="159" y="289"/>
                    <a:pt x="153" y="286"/>
                    <a:pt x="158" y="286"/>
                  </a:cubicBezTo>
                  <a:cubicBezTo>
                    <a:pt x="162" y="285"/>
                    <a:pt x="160" y="293"/>
                    <a:pt x="166" y="292"/>
                  </a:cubicBezTo>
                  <a:cubicBezTo>
                    <a:pt x="172" y="292"/>
                    <a:pt x="169" y="291"/>
                    <a:pt x="173" y="287"/>
                  </a:cubicBezTo>
                  <a:cubicBezTo>
                    <a:pt x="175" y="285"/>
                    <a:pt x="165" y="283"/>
                    <a:pt x="171" y="280"/>
                  </a:cubicBezTo>
                  <a:cubicBezTo>
                    <a:pt x="176" y="278"/>
                    <a:pt x="176" y="275"/>
                    <a:pt x="171" y="277"/>
                  </a:cubicBezTo>
                  <a:cubicBezTo>
                    <a:pt x="160" y="283"/>
                    <a:pt x="172" y="277"/>
                    <a:pt x="164" y="275"/>
                  </a:cubicBezTo>
                  <a:cubicBezTo>
                    <a:pt x="157" y="274"/>
                    <a:pt x="154" y="277"/>
                    <a:pt x="155" y="274"/>
                  </a:cubicBezTo>
                  <a:cubicBezTo>
                    <a:pt x="155" y="272"/>
                    <a:pt x="162" y="272"/>
                    <a:pt x="165" y="272"/>
                  </a:cubicBezTo>
                  <a:cubicBezTo>
                    <a:pt x="169" y="273"/>
                    <a:pt x="169" y="271"/>
                    <a:pt x="175" y="270"/>
                  </a:cubicBezTo>
                  <a:cubicBezTo>
                    <a:pt x="180" y="270"/>
                    <a:pt x="179" y="266"/>
                    <a:pt x="186" y="267"/>
                  </a:cubicBezTo>
                  <a:cubicBezTo>
                    <a:pt x="193" y="267"/>
                    <a:pt x="195" y="260"/>
                    <a:pt x="191" y="258"/>
                  </a:cubicBezTo>
                  <a:cubicBezTo>
                    <a:pt x="188" y="256"/>
                    <a:pt x="198" y="254"/>
                    <a:pt x="197" y="249"/>
                  </a:cubicBezTo>
                  <a:cubicBezTo>
                    <a:pt x="196" y="243"/>
                    <a:pt x="193" y="250"/>
                    <a:pt x="191" y="243"/>
                  </a:cubicBezTo>
                  <a:cubicBezTo>
                    <a:pt x="190" y="235"/>
                    <a:pt x="196" y="243"/>
                    <a:pt x="199" y="235"/>
                  </a:cubicBezTo>
                  <a:cubicBezTo>
                    <a:pt x="201" y="227"/>
                    <a:pt x="207" y="230"/>
                    <a:pt x="207" y="226"/>
                  </a:cubicBezTo>
                  <a:cubicBezTo>
                    <a:pt x="208" y="222"/>
                    <a:pt x="193" y="226"/>
                    <a:pt x="202" y="222"/>
                  </a:cubicBezTo>
                  <a:cubicBezTo>
                    <a:pt x="210" y="219"/>
                    <a:pt x="214" y="220"/>
                    <a:pt x="223" y="218"/>
                  </a:cubicBezTo>
                  <a:cubicBezTo>
                    <a:pt x="232" y="216"/>
                    <a:pt x="242" y="211"/>
                    <a:pt x="234" y="213"/>
                  </a:cubicBezTo>
                  <a:cubicBezTo>
                    <a:pt x="226" y="215"/>
                    <a:pt x="210" y="219"/>
                    <a:pt x="208" y="218"/>
                  </a:cubicBezTo>
                  <a:cubicBezTo>
                    <a:pt x="206" y="217"/>
                    <a:pt x="221" y="214"/>
                    <a:pt x="212" y="214"/>
                  </a:cubicBezTo>
                  <a:cubicBezTo>
                    <a:pt x="203" y="214"/>
                    <a:pt x="213" y="209"/>
                    <a:pt x="209" y="206"/>
                  </a:cubicBezTo>
                  <a:cubicBezTo>
                    <a:pt x="205" y="204"/>
                    <a:pt x="209" y="203"/>
                    <a:pt x="212" y="204"/>
                  </a:cubicBezTo>
                  <a:cubicBezTo>
                    <a:pt x="215" y="206"/>
                    <a:pt x="211" y="204"/>
                    <a:pt x="215" y="201"/>
                  </a:cubicBezTo>
                  <a:cubicBezTo>
                    <a:pt x="219" y="199"/>
                    <a:pt x="208" y="201"/>
                    <a:pt x="214" y="197"/>
                  </a:cubicBezTo>
                  <a:cubicBezTo>
                    <a:pt x="220" y="193"/>
                    <a:pt x="217" y="197"/>
                    <a:pt x="223" y="193"/>
                  </a:cubicBezTo>
                  <a:cubicBezTo>
                    <a:pt x="229" y="189"/>
                    <a:pt x="214" y="186"/>
                    <a:pt x="225" y="186"/>
                  </a:cubicBezTo>
                  <a:cubicBezTo>
                    <a:pt x="239" y="185"/>
                    <a:pt x="230" y="179"/>
                    <a:pt x="235" y="179"/>
                  </a:cubicBezTo>
                  <a:cubicBezTo>
                    <a:pt x="240" y="178"/>
                    <a:pt x="236" y="176"/>
                    <a:pt x="242" y="177"/>
                  </a:cubicBezTo>
                  <a:cubicBezTo>
                    <a:pt x="248" y="177"/>
                    <a:pt x="249" y="174"/>
                    <a:pt x="258" y="174"/>
                  </a:cubicBezTo>
                  <a:cubicBezTo>
                    <a:pt x="267" y="175"/>
                    <a:pt x="271" y="184"/>
                    <a:pt x="269" y="178"/>
                  </a:cubicBezTo>
                  <a:cubicBezTo>
                    <a:pt x="267" y="172"/>
                    <a:pt x="281" y="176"/>
                    <a:pt x="262" y="173"/>
                  </a:cubicBezTo>
                  <a:cubicBezTo>
                    <a:pt x="251" y="170"/>
                    <a:pt x="249" y="174"/>
                    <a:pt x="245" y="173"/>
                  </a:cubicBezTo>
                  <a:cubicBezTo>
                    <a:pt x="242" y="173"/>
                    <a:pt x="242" y="171"/>
                    <a:pt x="246" y="167"/>
                  </a:cubicBezTo>
                  <a:cubicBezTo>
                    <a:pt x="251" y="164"/>
                    <a:pt x="252" y="170"/>
                    <a:pt x="254" y="167"/>
                  </a:cubicBezTo>
                  <a:cubicBezTo>
                    <a:pt x="257" y="165"/>
                    <a:pt x="242" y="162"/>
                    <a:pt x="256" y="160"/>
                  </a:cubicBezTo>
                  <a:cubicBezTo>
                    <a:pt x="268" y="158"/>
                    <a:pt x="256" y="158"/>
                    <a:pt x="265" y="154"/>
                  </a:cubicBezTo>
                  <a:cubicBezTo>
                    <a:pt x="273" y="151"/>
                    <a:pt x="283" y="154"/>
                    <a:pt x="273" y="151"/>
                  </a:cubicBezTo>
                  <a:cubicBezTo>
                    <a:pt x="263" y="147"/>
                    <a:pt x="262" y="158"/>
                    <a:pt x="253" y="157"/>
                  </a:cubicBezTo>
                  <a:cubicBezTo>
                    <a:pt x="244" y="155"/>
                    <a:pt x="258" y="154"/>
                    <a:pt x="252" y="151"/>
                  </a:cubicBezTo>
                  <a:cubicBezTo>
                    <a:pt x="245" y="147"/>
                    <a:pt x="273" y="143"/>
                    <a:pt x="278" y="143"/>
                  </a:cubicBezTo>
                  <a:cubicBezTo>
                    <a:pt x="282" y="143"/>
                    <a:pt x="282" y="140"/>
                    <a:pt x="274" y="139"/>
                  </a:cubicBezTo>
                  <a:cubicBezTo>
                    <a:pt x="267" y="138"/>
                    <a:pt x="267" y="143"/>
                    <a:pt x="265" y="140"/>
                  </a:cubicBezTo>
                  <a:cubicBezTo>
                    <a:pt x="264" y="137"/>
                    <a:pt x="273" y="133"/>
                    <a:pt x="274" y="135"/>
                  </a:cubicBezTo>
                  <a:cubicBezTo>
                    <a:pt x="276" y="137"/>
                    <a:pt x="277" y="138"/>
                    <a:pt x="279" y="133"/>
                  </a:cubicBezTo>
                  <a:cubicBezTo>
                    <a:pt x="282" y="128"/>
                    <a:pt x="285" y="131"/>
                    <a:pt x="284" y="137"/>
                  </a:cubicBezTo>
                  <a:cubicBezTo>
                    <a:pt x="283" y="142"/>
                    <a:pt x="288" y="149"/>
                    <a:pt x="288" y="143"/>
                  </a:cubicBezTo>
                  <a:cubicBezTo>
                    <a:pt x="288" y="137"/>
                    <a:pt x="297" y="133"/>
                    <a:pt x="290" y="132"/>
                  </a:cubicBezTo>
                  <a:cubicBezTo>
                    <a:pt x="282" y="132"/>
                    <a:pt x="291" y="131"/>
                    <a:pt x="286" y="130"/>
                  </a:cubicBezTo>
                  <a:cubicBezTo>
                    <a:pt x="280" y="128"/>
                    <a:pt x="286" y="125"/>
                    <a:pt x="295" y="124"/>
                  </a:cubicBezTo>
                  <a:cubicBezTo>
                    <a:pt x="303" y="123"/>
                    <a:pt x="299" y="127"/>
                    <a:pt x="308" y="126"/>
                  </a:cubicBezTo>
                  <a:cubicBezTo>
                    <a:pt x="316" y="125"/>
                    <a:pt x="325" y="115"/>
                    <a:pt x="317" y="119"/>
                  </a:cubicBezTo>
                  <a:cubicBezTo>
                    <a:pt x="309" y="122"/>
                    <a:pt x="306" y="123"/>
                    <a:pt x="307" y="120"/>
                  </a:cubicBezTo>
                  <a:cubicBezTo>
                    <a:pt x="308" y="117"/>
                    <a:pt x="289" y="127"/>
                    <a:pt x="295" y="118"/>
                  </a:cubicBezTo>
                  <a:cubicBezTo>
                    <a:pt x="301" y="108"/>
                    <a:pt x="305" y="113"/>
                    <a:pt x="311" y="110"/>
                  </a:cubicBezTo>
                  <a:cubicBezTo>
                    <a:pt x="316" y="108"/>
                    <a:pt x="311" y="106"/>
                    <a:pt x="321" y="103"/>
                  </a:cubicBezTo>
                  <a:cubicBezTo>
                    <a:pt x="331" y="101"/>
                    <a:pt x="315" y="103"/>
                    <a:pt x="320" y="97"/>
                  </a:cubicBezTo>
                  <a:cubicBezTo>
                    <a:pt x="325" y="90"/>
                    <a:pt x="337" y="93"/>
                    <a:pt x="333" y="87"/>
                  </a:cubicBezTo>
                  <a:cubicBezTo>
                    <a:pt x="329" y="81"/>
                    <a:pt x="337" y="83"/>
                    <a:pt x="335" y="77"/>
                  </a:cubicBezTo>
                  <a:cubicBezTo>
                    <a:pt x="333" y="72"/>
                    <a:pt x="340" y="77"/>
                    <a:pt x="343" y="80"/>
                  </a:cubicBezTo>
                  <a:cubicBezTo>
                    <a:pt x="348" y="87"/>
                    <a:pt x="351" y="84"/>
                    <a:pt x="348" y="80"/>
                  </a:cubicBezTo>
                  <a:cubicBezTo>
                    <a:pt x="344" y="77"/>
                    <a:pt x="338" y="76"/>
                    <a:pt x="347" y="74"/>
                  </a:cubicBezTo>
                  <a:cubicBezTo>
                    <a:pt x="355" y="72"/>
                    <a:pt x="349" y="79"/>
                    <a:pt x="360" y="82"/>
                  </a:cubicBezTo>
                  <a:cubicBezTo>
                    <a:pt x="371" y="85"/>
                    <a:pt x="354" y="84"/>
                    <a:pt x="369" y="89"/>
                  </a:cubicBezTo>
                  <a:cubicBezTo>
                    <a:pt x="368" y="75"/>
                    <a:pt x="354" y="80"/>
                    <a:pt x="356" y="75"/>
                  </a:cubicBezTo>
                  <a:cubicBezTo>
                    <a:pt x="358" y="69"/>
                    <a:pt x="346" y="73"/>
                    <a:pt x="362" y="64"/>
                  </a:cubicBezTo>
                  <a:cubicBezTo>
                    <a:pt x="365" y="62"/>
                    <a:pt x="378" y="57"/>
                    <a:pt x="372" y="67"/>
                  </a:cubicBezTo>
                  <a:cubicBezTo>
                    <a:pt x="370" y="72"/>
                    <a:pt x="372" y="73"/>
                    <a:pt x="376" y="70"/>
                  </a:cubicBezTo>
                  <a:cubicBezTo>
                    <a:pt x="379" y="67"/>
                    <a:pt x="373" y="69"/>
                    <a:pt x="378" y="63"/>
                  </a:cubicBezTo>
                  <a:cubicBezTo>
                    <a:pt x="382" y="56"/>
                    <a:pt x="382" y="54"/>
                    <a:pt x="385" y="57"/>
                  </a:cubicBezTo>
                  <a:cubicBezTo>
                    <a:pt x="387" y="60"/>
                    <a:pt x="389" y="50"/>
                    <a:pt x="390" y="57"/>
                  </a:cubicBezTo>
                  <a:cubicBezTo>
                    <a:pt x="390" y="64"/>
                    <a:pt x="390" y="73"/>
                    <a:pt x="381" y="84"/>
                  </a:cubicBezTo>
                  <a:cubicBezTo>
                    <a:pt x="397" y="73"/>
                    <a:pt x="392" y="64"/>
                    <a:pt x="396" y="63"/>
                  </a:cubicBezTo>
                  <a:cubicBezTo>
                    <a:pt x="399" y="62"/>
                    <a:pt x="409" y="52"/>
                    <a:pt x="408" y="56"/>
                  </a:cubicBezTo>
                  <a:cubicBezTo>
                    <a:pt x="406" y="61"/>
                    <a:pt x="414" y="58"/>
                    <a:pt x="411" y="55"/>
                  </a:cubicBezTo>
                  <a:cubicBezTo>
                    <a:pt x="409" y="53"/>
                    <a:pt x="413" y="49"/>
                    <a:pt x="421" y="56"/>
                  </a:cubicBezTo>
                  <a:cubicBezTo>
                    <a:pt x="430" y="64"/>
                    <a:pt x="436" y="67"/>
                    <a:pt x="432" y="62"/>
                  </a:cubicBezTo>
                  <a:cubicBezTo>
                    <a:pt x="427" y="57"/>
                    <a:pt x="426" y="57"/>
                    <a:pt x="429" y="54"/>
                  </a:cubicBezTo>
                  <a:cubicBezTo>
                    <a:pt x="432" y="52"/>
                    <a:pt x="426" y="53"/>
                    <a:pt x="425" y="51"/>
                  </a:cubicBezTo>
                  <a:cubicBezTo>
                    <a:pt x="424" y="48"/>
                    <a:pt x="417" y="50"/>
                    <a:pt x="417" y="47"/>
                  </a:cubicBezTo>
                  <a:cubicBezTo>
                    <a:pt x="417" y="45"/>
                    <a:pt x="406" y="45"/>
                    <a:pt x="415" y="41"/>
                  </a:cubicBezTo>
                  <a:cubicBezTo>
                    <a:pt x="424" y="36"/>
                    <a:pt x="427" y="53"/>
                    <a:pt x="427" y="44"/>
                  </a:cubicBezTo>
                  <a:cubicBezTo>
                    <a:pt x="427" y="34"/>
                    <a:pt x="432" y="42"/>
                    <a:pt x="435" y="41"/>
                  </a:cubicBezTo>
                  <a:cubicBezTo>
                    <a:pt x="438" y="39"/>
                    <a:pt x="436" y="42"/>
                    <a:pt x="441" y="42"/>
                  </a:cubicBezTo>
                  <a:cubicBezTo>
                    <a:pt x="445" y="42"/>
                    <a:pt x="458" y="43"/>
                    <a:pt x="455" y="48"/>
                  </a:cubicBezTo>
                  <a:cubicBezTo>
                    <a:pt x="452" y="54"/>
                    <a:pt x="463" y="54"/>
                    <a:pt x="466" y="54"/>
                  </a:cubicBezTo>
                  <a:cubicBezTo>
                    <a:pt x="470" y="53"/>
                    <a:pt x="455" y="50"/>
                    <a:pt x="461" y="48"/>
                  </a:cubicBezTo>
                  <a:cubicBezTo>
                    <a:pt x="467" y="46"/>
                    <a:pt x="455" y="45"/>
                    <a:pt x="465" y="41"/>
                  </a:cubicBezTo>
                  <a:cubicBezTo>
                    <a:pt x="474" y="37"/>
                    <a:pt x="462" y="39"/>
                    <a:pt x="478" y="31"/>
                  </a:cubicBezTo>
                  <a:cubicBezTo>
                    <a:pt x="495" y="23"/>
                    <a:pt x="482" y="20"/>
                    <a:pt x="492" y="23"/>
                  </a:cubicBezTo>
                  <a:cubicBezTo>
                    <a:pt x="502" y="27"/>
                    <a:pt x="501" y="23"/>
                    <a:pt x="492" y="20"/>
                  </a:cubicBezTo>
                  <a:cubicBezTo>
                    <a:pt x="483" y="17"/>
                    <a:pt x="485" y="12"/>
                    <a:pt x="491" y="16"/>
                  </a:cubicBezTo>
                  <a:cubicBezTo>
                    <a:pt x="497" y="20"/>
                    <a:pt x="496" y="15"/>
                    <a:pt x="494" y="12"/>
                  </a:cubicBezTo>
                  <a:cubicBezTo>
                    <a:pt x="491" y="10"/>
                    <a:pt x="495" y="7"/>
                    <a:pt x="498" y="10"/>
                  </a:cubicBezTo>
                  <a:cubicBezTo>
                    <a:pt x="501" y="13"/>
                    <a:pt x="502" y="9"/>
                    <a:pt x="507" y="11"/>
                  </a:cubicBezTo>
                  <a:cubicBezTo>
                    <a:pt x="511" y="14"/>
                    <a:pt x="511" y="23"/>
                    <a:pt x="512" y="13"/>
                  </a:cubicBezTo>
                  <a:cubicBezTo>
                    <a:pt x="514" y="4"/>
                    <a:pt x="513" y="14"/>
                    <a:pt x="522" y="14"/>
                  </a:cubicBezTo>
                  <a:cubicBezTo>
                    <a:pt x="531" y="13"/>
                    <a:pt x="526" y="15"/>
                    <a:pt x="515" y="24"/>
                  </a:cubicBezTo>
                  <a:cubicBezTo>
                    <a:pt x="504" y="34"/>
                    <a:pt x="516" y="30"/>
                    <a:pt x="508" y="36"/>
                  </a:cubicBezTo>
                  <a:cubicBezTo>
                    <a:pt x="505" y="39"/>
                    <a:pt x="511" y="38"/>
                    <a:pt x="505" y="44"/>
                  </a:cubicBezTo>
                  <a:cubicBezTo>
                    <a:pt x="500" y="49"/>
                    <a:pt x="502" y="51"/>
                    <a:pt x="505" y="49"/>
                  </a:cubicBezTo>
                  <a:cubicBezTo>
                    <a:pt x="507" y="46"/>
                    <a:pt x="508" y="52"/>
                    <a:pt x="514" y="45"/>
                  </a:cubicBezTo>
                  <a:cubicBezTo>
                    <a:pt x="520" y="38"/>
                    <a:pt x="511" y="40"/>
                    <a:pt x="520" y="32"/>
                  </a:cubicBezTo>
                  <a:cubicBezTo>
                    <a:pt x="528" y="25"/>
                    <a:pt x="541" y="9"/>
                    <a:pt x="545" y="11"/>
                  </a:cubicBezTo>
                  <a:cubicBezTo>
                    <a:pt x="549" y="13"/>
                    <a:pt x="543" y="22"/>
                    <a:pt x="544" y="24"/>
                  </a:cubicBezTo>
                  <a:cubicBezTo>
                    <a:pt x="546" y="27"/>
                    <a:pt x="536" y="41"/>
                    <a:pt x="545" y="36"/>
                  </a:cubicBezTo>
                  <a:cubicBezTo>
                    <a:pt x="553" y="30"/>
                    <a:pt x="555" y="34"/>
                    <a:pt x="553" y="29"/>
                  </a:cubicBezTo>
                  <a:cubicBezTo>
                    <a:pt x="551" y="25"/>
                    <a:pt x="557" y="26"/>
                    <a:pt x="556" y="23"/>
                  </a:cubicBezTo>
                  <a:cubicBezTo>
                    <a:pt x="556" y="20"/>
                    <a:pt x="563" y="20"/>
                    <a:pt x="561" y="17"/>
                  </a:cubicBezTo>
                  <a:cubicBezTo>
                    <a:pt x="561" y="18"/>
                    <a:pt x="570" y="14"/>
                    <a:pt x="562" y="14"/>
                  </a:cubicBezTo>
                  <a:cubicBezTo>
                    <a:pt x="554" y="14"/>
                    <a:pt x="558" y="5"/>
                    <a:pt x="564" y="8"/>
                  </a:cubicBezTo>
                  <a:cubicBezTo>
                    <a:pt x="569" y="11"/>
                    <a:pt x="565" y="0"/>
                    <a:pt x="572" y="5"/>
                  </a:cubicBezTo>
                  <a:cubicBezTo>
                    <a:pt x="578" y="10"/>
                    <a:pt x="584" y="2"/>
                    <a:pt x="584" y="7"/>
                  </a:cubicBezTo>
                  <a:cubicBezTo>
                    <a:pt x="584" y="13"/>
                    <a:pt x="591" y="5"/>
                    <a:pt x="592" y="10"/>
                  </a:cubicBezTo>
                  <a:cubicBezTo>
                    <a:pt x="593" y="15"/>
                    <a:pt x="581" y="16"/>
                    <a:pt x="580" y="19"/>
                  </a:cubicBezTo>
                  <a:cubicBezTo>
                    <a:pt x="580" y="21"/>
                    <a:pt x="579" y="22"/>
                    <a:pt x="584" y="21"/>
                  </a:cubicBezTo>
                  <a:cubicBezTo>
                    <a:pt x="589" y="20"/>
                    <a:pt x="586" y="25"/>
                    <a:pt x="579" y="28"/>
                  </a:cubicBezTo>
                  <a:cubicBezTo>
                    <a:pt x="573" y="32"/>
                    <a:pt x="576" y="33"/>
                    <a:pt x="582" y="32"/>
                  </a:cubicBezTo>
                  <a:cubicBezTo>
                    <a:pt x="588" y="30"/>
                    <a:pt x="592" y="38"/>
                    <a:pt x="590" y="30"/>
                  </a:cubicBezTo>
                  <a:cubicBezTo>
                    <a:pt x="588" y="23"/>
                    <a:pt x="593" y="11"/>
                    <a:pt x="606" y="15"/>
                  </a:cubicBezTo>
                  <a:cubicBezTo>
                    <a:pt x="618" y="18"/>
                    <a:pt x="606" y="25"/>
                    <a:pt x="616" y="21"/>
                  </a:cubicBezTo>
                  <a:cubicBezTo>
                    <a:pt x="626" y="18"/>
                    <a:pt x="619" y="25"/>
                    <a:pt x="626" y="22"/>
                  </a:cubicBezTo>
                  <a:cubicBezTo>
                    <a:pt x="634" y="19"/>
                    <a:pt x="632" y="28"/>
                    <a:pt x="639" y="28"/>
                  </a:cubicBezTo>
                  <a:cubicBezTo>
                    <a:pt x="646" y="29"/>
                    <a:pt x="641" y="35"/>
                    <a:pt x="649" y="34"/>
                  </a:cubicBezTo>
                  <a:cubicBezTo>
                    <a:pt x="657" y="33"/>
                    <a:pt x="656" y="44"/>
                    <a:pt x="647" y="42"/>
                  </a:cubicBezTo>
                  <a:close/>
                  <a:moveTo>
                    <a:pt x="478" y="19"/>
                  </a:moveTo>
                  <a:cubicBezTo>
                    <a:pt x="469" y="17"/>
                    <a:pt x="475" y="30"/>
                    <a:pt x="479" y="29"/>
                  </a:cubicBezTo>
                  <a:cubicBezTo>
                    <a:pt x="482" y="28"/>
                    <a:pt x="488" y="22"/>
                    <a:pt x="478" y="19"/>
                  </a:cubicBezTo>
                  <a:close/>
                  <a:moveTo>
                    <a:pt x="471" y="25"/>
                  </a:moveTo>
                  <a:cubicBezTo>
                    <a:pt x="465" y="22"/>
                    <a:pt x="471" y="26"/>
                    <a:pt x="463" y="28"/>
                  </a:cubicBezTo>
                  <a:cubicBezTo>
                    <a:pt x="454" y="30"/>
                    <a:pt x="452" y="34"/>
                    <a:pt x="459" y="37"/>
                  </a:cubicBezTo>
                  <a:cubicBezTo>
                    <a:pt x="462" y="39"/>
                    <a:pt x="465" y="40"/>
                    <a:pt x="467" y="37"/>
                  </a:cubicBezTo>
                  <a:cubicBezTo>
                    <a:pt x="469" y="33"/>
                    <a:pt x="477" y="28"/>
                    <a:pt x="471" y="25"/>
                  </a:cubicBezTo>
                  <a:close/>
                  <a:moveTo>
                    <a:pt x="443" y="37"/>
                  </a:moveTo>
                  <a:cubicBezTo>
                    <a:pt x="436" y="40"/>
                    <a:pt x="461" y="43"/>
                    <a:pt x="456" y="38"/>
                  </a:cubicBezTo>
                  <a:cubicBezTo>
                    <a:pt x="453" y="35"/>
                    <a:pt x="450" y="34"/>
                    <a:pt x="443" y="37"/>
                  </a:cubicBezTo>
                  <a:close/>
                  <a:moveTo>
                    <a:pt x="462" y="15"/>
                  </a:moveTo>
                  <a:cubicBezTo>
                    <a:pt x="455" y="17"/>
                    <a:pt x="463" y="19"/>
                    <a:pt x="458" y="20"/>
                  </a:cubicBezTo>
                  <a:cubicBezTo>
                    <a:pt x="453" y="21"/>
                    <a:pt x="453" y="16"/>
                    <a:pt x="451" y="22"/>
                  </a:cubicBezTo>
                  <a:cubicBezTo>
                    <a:pt x="448" y="27"/>
                    <a:pt x="451" y="19"/>
                    <a:pt x="444" y="21"/>
                  </a:cubicBezTo>
                  <a:cubicBezTo>
                    <a:pt x="438" y="24"/>
                    <a:pt x="429" y="25"/>
                    <a:pt x="435" y="27"/>
                  </a:cubicBezTo>
                  <a:cubicBezTo>
                    <a:pt x="442" y="29"/>
                    <a:pt x="431" y="31"/>
                    <a:pt x="441" y="30"/>
                  </a:cubicBezTo>
                  <a:cubicBezTo>
                    <a:pt x="444" y="30"/>
                    <a:pt x="446" y="26"/>
                    <a:pt x="450" y="28"/>
                  </a:cubicBezTo>
                  <a:cubicBezTo>
                    <a:pt x="454" y="30"/>
                    <a:pt x="455" y="28"/>
                    <a:pt x="464" y="21"/>
                  </a:cubicBezTo>
                  <a:cubicBezTo>
                    <a:pt x="473" y="15"/>
                    <a:pt x="468" y="14"/>
                    <a:pt x="462" y="15"/>
                  </a:cubicBezTo>
                  <a:close/>
                  <a:moveTo>
                    <a:pt x="395" y="43"/>
                  </a:moveTo>
                  <a:cubicBezTo>
                    <a:pt x="391" y="46"/>
                    <a:pt x="391" y="49"/>
                    <a:pt x="397" y="50"/>
                  </a:cubicBezTo>
                  <a:cubicBezTo>
                    <a:pt x="402" y="51"/>
                    <a:pt x="402" y="49"/>
                    <a:pt x="402" y="45"/>
                  </a:cubicBezTo>
                  <a:cubicBezTo>
                    <a:pt x="403" y="41"/>
                    <a:pt x="401" y="39"/>
                    <a:pt x="395" y="43"/>
                  </a:cubicBezTo>
                  <a:close/>
                  <a:moveTo>
                    <a:pt x="381" y="43"/>
                  </a:moveTo>
                  <a:cubicBezTo>
                    <a:pt x="376" y="42"/>
                    <a:pt x="373" y="37"/>
                    <a:pt x="372" y="41"/>
                  </a:cubicBezTo>
                  <a:cubicBezTo>
                    <a:pt x="372" y="44"/>
                    <a:pt x="377" y="50"/>
                    <a:pt x="385" y="47"/>
                  </a:cubicBezTo>
                  <a:cubicBezTo>
                    <a:pt x="388" y="46"/>
                    <a:pt x="385" y="44"/>
                    <a:pt x="381" y="43"/>
                  </a:cubicBezTo>
                  <a:close/>
                  <a:moveTo>
                    <a:pt x="485" y="9"/>
                  </a:moveTo>
                  <a:cubicBezTo>
                    <a:pt x="482" y="7"/>
                    <a:pt x="477" y="7"/>
                    <a:pt x="480" y="10"/>
                  </a:cubicBezTo>
                  <a:cubicBezTo>
                    <a:pt x="482" y="13"/>
                    <a:pt x="489" y="11"/>
                    <a:pt x="485" y="9"/>
                  </a:cubicBezTo>
                  <a:close/>
                  <a:moveTo>
                    <a:pt x="397" y="61"/>
                  </a:moveTo>
                  <a:cubicBezTo>
                    <a:pt x="399" y="60"/>
                    <a:pt x="402" y="57"/>
                    <a:pt x="400" y="55"/>
                  </a:cubicBezTo>
                  <a:cubicBezTo>
                    <a:pt x="398" y="54"/>
                    <a:pt x="394" y="62"/>
                    <a:pt x="397" y="61"/>
                  </a:cubicBezTo>
                  <a:close/>
                  <a:moveTo>
                    <a:pt x="402" y="51"/>
                  </a:moveTo>
                  <a:cubicBezTo>
                    <a:pt x="401" y="54"/>
                    <a:pt x="403" y="55"/>
                    <a:pt x="407" y="54"/>
                  </a:cubicBezTo>
                  <a:cubicBezTo>
                    <a:pt x="410" y="53"/>
                    <a:pt x="404" y="48"/>
                    <a:pt x="402" y="51"/>
                  </a:cubicBezTo>
                  <a:close/>
                  <a:moveTo>
                    <a:pt x="372" y="58"/>
                  </a:moveTo>
                  <a:cubicBezTo>
                    <a:pt x="370" y="61"/>
                    <a:pt x="380" y="56"/>
                    <a:pt x="380" y="54"/>
                  </a:cubicBezTo>
                  <a:cubicBezTo>
                    <a:pt x="380" y="51"/>
                    <a:pt x="374" y="54"/>
                    <a:pt x="372" y="58"/>
                  </a:cubicBezTo>
                  <a:close/>
                  <a:moveTo>
                    <a:pt x="372" y="50"/>
                  </a:moveTo>
                  <a:cubicBezTo>
                    <a:pt x="369" y="49"/>
                    <a:pt x="367" y="52"/>
                    <a:pt x="364" y="49"/>
                  </a:cubicBezTo>
                  <a:cubicBezTo>
                    <a:pt x="361" y="46"/>
                    <a:pt x="362" y="50"/>
                    <a:pt x="358" y="50"/>
                  </a:cubicBezTo>
                  <a:cubicBezTo>
                    <a:pt x="355" y="50"/>
                    <a:pt x="357" y="51"/>
                    <a:pt x="353" y="54"/>
                  </a:cubicBezTo>
                  <a:cubicBezTo>
                    <a:pt x="349" y="57"/>
                    <a:pt x="357" y="56"/>
                    <a:pt x="360" y="59"/>
                  </a:cubicBezTo>
                  <a:cubicBezTo>
                    <a:pt x="364" y="62"/>
                    <a:pt x="367" y="60"/>
                    <a:pt x="371" y="56"/>
                  </a:cubicBezTo>
                  <a:cubicBezTo>
                    <a:pt x="375" y="52"/>
                    <a:pt x="376" y="52"/>
                    <a:pt x="372" y="50"/>
                  </a:cubicBezTo>
                  <a:close/>
                  <a:moveTo>
                    <a:pt x="361" y="46"/>
                  </a:moveTo>
                  <a:cubicBezTo>
                    <a:pt x="363" y="46"/>
                    <a:pt x="366" y="42"/>
                    <a:pt x="364" y="41"/>
                  </a:cubicBezTo>
                  <a:cubicBezTo>
                    <a:pt x="362" y="40"/>
                    <a:pt x="356" y="46"/>
                    <a:pt x="361" y="46"/>
                  </a:cubicBezTo>
                  <a:close/>
                  <a:moveTo>
                    <a:pt x="352" y="47"/>
                  </a:moveTo>
                  <a:cubicBezTo>
                    <a:pt x="351" y="46"/>
                    <a:pt x="350" y="47"/>
                    <a:pt x="349" y="50"/>
                  </a:cubicBezTo>
                  <a:cubicBezTo>
                    <a:pt x="349" y="54"/>
                    <a:pt x="358" y="49"/>
                    <a:pt x="357" y="47"/>
                  </a:cubicBezTo>
                  <a:cubicBezTo>
                    <a:pt x="356" y="46"/>
                    <a:pt x="353" y="48"/>
                    <a:pt x="352" y="47"/>
                  </a:cubicBezTo>
                  <a:close/>
                  <a:moveTo>
                    <a:pt x="356" y="59"/>
                  </a:moveTo>
                  <a:cubicBezTo>
                    <a:pt x="348" y="55"/>
                    <a:pt x="352" y="61"/>
                    <a:pt x="349" y="60"/>
                  </a:cubicBezTo>
                  <a:cubicBezTo>
                    <a:pt x="345" y="60"/>
                    <a:pt x="346" y="63"/>
                    <a:pt x="344" y="62"/>
                  </a:cubicBezTo>
                  <a:cubicBezTo>
                    <a:pt x="342" y="61"/>
                    <a:pt x="340" y="61"/>
                    <a:pt x="339" y="66"/>
                  </a:cubicBezTo>
                  <a:cubicBezTo>
                    <a:pt x="339" y="71"/>
                    <a:pt x="334" y="67"/>
                    <a:pt x="333" y="69"/>
                  </a:cubicBezTo>
                  <a:cubicBezTo>
                    <a:pt x="332" y="72"/>
                    <a:pt x="334" y="72"/>
                    <a:pt x="344" y="72"/>
                  </a:cubicBezTo>
                  <a:cubicBezTo>
                    <a:pt x="346" y="72"/>
                    <a:pt x="352" y="73"/>
                    <a:pt x="352" y="70"/>
                  </a:cubicBezTo>
                  <a:cubicBezTo>
                    <a:pt x="352" y="67"/>
                    <a:pt x="364" y="63"/>
                    <a:pt x="356" y="59"/>
                  </a:cubicBezTo>
                  <a:close/>
                  <a:moveTo>
                    <a:pt x="329" y="71"/>
                  </a:moveTo>
                  <a:cubicBezTo>
                    <a:pt x="326" y="73"/>
                    <a:pt x="325" y="67"/>
                    <a:pt x="324" y="70"/>
                  </a:cubicBezTo>
                  <a:cubicBezTo>
                    <a:pt x="324" y="73"/>
                    <a:pt x="320" y="69"/>
                    <a:pt x="320" y="72"/>
                  </a:cubicBezTo>
                  <a:cubicBezTo>
                    <a:pt x="320" y="76"/>
                    <a:pt x="318" y="71"/>
                    <a:pt x="314" y="73"/>
                  </a:cubicBezTo>
                  <a:cubicBezTo>
                    <a:pt x="311" y="76"/>
                    <a:pt x="318" y="77"/>
                    <a:pt x="317" y="78"/>
                  </a:cubicBezTo>
                  <a:cubicBezTo>
                    <a:pt x="316" y="79"/>
                    <a:pt x="304" y="79"/>
                    <a:pt x="308" y="81"/>
                  </a:cubicBezTo>
                  <a:cubicBezTo>
                    <a:pt x="311" y="83"/>
                    <a:pt x="304" y="81"/>
                    <a:pt x="307" y="84"/>
                  </a:cubicBezTo>
                  <a:cubicBezTo>
                    <a:pt x="311" y="86"/>
                    <a:pt x="304" y="85"/>
                    <a:pt x="307" y="88"/>
                  </a:cubicBezTo>
                  <a:cubicBezTo>
                    <a:pt x="309" y="90"/>
                    <a:pt x="300" y="94"/>
                    <a:pt x="307" y="93"/>
                  </a:cubicBezTo>
                  <a:cubicBezTo>
                    <a:pt x="314" y="92"/>
                    <a:pt x="308" y="97"/>
                    <a:pt x="312" y="96"/>
                  </a:cubicBezTo>
                  <a:cubicBezTo>
                    <a:pt x="316" y="95"/>
                    <a:pt x="316" y="89"/>
                    <a:pt x="320" y="88"/>
                  </a:cubicBezTo>
                  <a:cubicBezTo>
                    <a:pt x="323" y="87"/>
                    <a:pt x="318" y="92"/>
                    <a:pt x="327" y="90"/>
                  </a:cubicBezTo>
                  <a:cubicBezTo>
                    <a:pt x="330" y="89"/>
                    <a:pt x="332" y="90"/>
                    <a:pt x="330" y="86"/>
                  </a:cubicBezTo>
                  <a:cubicBezTo>
                    <a:pt x="328" y="81"/>
                    <a:pt x="333" y="81"/>
                    <a:pt x="333" y="79"/>
                  </a:cubicBezTo>
                  <a:cubicBezTo>
                    <a:pt x="332" y="76"/>
                    <a:pt x="334" y="72"/>
                    <a:pt x="333" y="73"/>
                  </a:cubicBezTo>
                  <a:cubicBezTo>
                    <a:pt x="331" y="74"/>
                    <a:pt x="331" y="68"/>
                    <a:pt x="329" y="71"/>
                  </a:cubicBezTo>
                  <a:close/>
                  <a:moveTo>
                    <a:pt x="312" y="103"/>
                  </a:moveTo>
                  <a:cubicBezTo>
                    <a:pt x="314" y="104"/>
                    <a:pt x="319" y="101"/>
                    <a:pt x="316" y="100"/>
                  </a:cubicBezTo>
                  <a:cubicBezTo>
                    <a:pt x="314" y="98"/>
                    <a:pt x="309" y="100"/>
                    <a:pt x="312" y="103"/>
                  </a:cubicBezTo>
                  <a:close/>
                  <a:moveTo>
                    <a:pt x="303" y="106"/>
                  </a:moveTo>
                  <a:cubicBezTo>
                    <a:pt x="301" y="109"/>
                    <a:pt x="305" y="109"/>
                    <a:pt x="309" y="108"/>
                  </a:cubicBezTo>
                  <a:cubicBezTo>
                    <a:pt x="313" y="107"/>
                    <a:pt x="306" y="102"/>
                    <a:pt x="303" y="106"/>
                  </a:cubicBezTo>
                  <a:close/>
                  <a:moveTo>
                    <a:pt x="259" y="141"/>
                  </a:moveTo>
                  <a:cubicBezTo>
                    <a:pt x="256" y="140"/>
                    <a:pt x="254" y="145"/>
                    <a:pt x="258" y="144"/>
                  </a:cubicBezTo>
                  <a:cubicBezTo>
                    <a:pt x="263" y="143"/>
                    <a:pt x="262" y="142"/>
                    <a:pt x="259" y="141"/>
                  </a:cubicBezTo>
                  <a:close/>
                  <a:moveTo>
                    <a:pt x="256" y="122"/>
                  </a:moveTo>
                  <a:cubicBezTo>
                    <a:pt x="254" y="122"/>
                    <a:pt x="250" y="122"/>
                    <a:pt x="245" y="123"/>
                  </a:cubicBezTo>
                  <a:cubicBezTo>
                    <a:pt x="241" y="125"/>
                    <a:pt x="247" y="126"/>
                    <a:pt x="242" y="127"/>
                  </a:cubicBezTo>
                  <a:cubicBezTo>
                    <a:pt x="237" y="127"/>
                    <a:pt x="242" y="129"/>
                    <a:pt x="239" y="131"/>
                  </a:cubicBezTo>
                  <a:cubicBezTo>
                    <a:pt x="236" y="133"/>
                    <a:pt x="238" y="134"/>
                    <a:pt x="245" y="132"/>
                  </a:cubicBezTo>
                  <a:cubicBezTo>
                    <a:pt x="248" y="131"/>
                    <a:pt x="252" y="130"/>
                    <a:pt x="257" y="125"/>
                  </a:cubicBezTo>
                  <a:cubicBezTo>
                    <a:pt x="263" y="120"/>
                    <a:pt x="258" y="122"/>
                    <a:pt x="256" y="122"/>
                  </a:cubicBezTo>
                  <a:close/>
                  <a:moveTo>
                    <a:pt x="265" y="106"/>
                  </a:moveTo>
                  <a:cubicBezTo>
                    <a:pt x="268" y="105"/>
                    <a:pt x="262" y="95"/>
                    <a:pt x="259" y="97"/>
                  </a:cubicBezTo>
                  <a:cubicBezTo>
                    <a:pt x="255" y="99"/>
                    <a:pt x="263" y="105"/>
                    <a:pt x="258" y="104"/>
                  </a:cubicBezTo>
                  <a:cubicBezTo>
                    <a:pt x="253" y="102"/>
                    <a:pt x="255" y="107"/>
                    <a:pt x="252" y="107"/>
                  </a:cubicBezTo>
                  <a:cubicBezTo>
                    <a:pt x="249" y="107"/>
                    <a:pt x="249" y="103"/>
                    <a:pt x="248" y="105"/>
                  </a:cubicBezTo>
                  <a:cubicBezTo>
                    <a:pt x="247" y="107"/>
                    <a:pt x="244" y="105"/>
                    <a:pt x="244" y="107"/>
                  </a:cubicBezTo>
                  <a:cubicBezTo>
                    <a:pt x="243" y="110"/>
                    <a:pt x="239" y="111"/>
                    <a:pt x="243" y="113"/>
                  </a:cubicBezTo>
                  <a:cubicBezTo>
                    <a:pt x="248" y="116"/>
                    <a:pt x="246" y="112"/>
                    <a:pt x="256" y="110"/>
                  </a:cubicBezTo>
                  <a:cubicBezTo>
                    <a:pt x="267" y="108"/>
                    <a:pt x="248" y="115"/>
                    <a:pt x="253" y="115"/>
                  </a:cubicBezTo>
                  <a:cubicBezTo>
                    <a:pt x="257" y="115"/>
                    <a:pt x="261" y="114"/>
                    <a:pt x="265" y="113"/>
                  </a:cubicBezTo>
                  <a:cubicBezTo>
                    <a:pt x="269" y="111"/>
                    <a:pt x="263" y="107"/>
                    <a:pt x="265" y="106"/>
                  </a:cubicBezTo>
                  <a:close/>
                  <a:moveTo>
                    <a:pt x="281" y="85"/>
                  </a:moveTo>
                  <a:cubicBezTo>
                    <a:pt x="276" y="88"/>
                    <a:pt x="272" y="90"/>
                    <a:pt x="268" y="97"/>
                  </a:cubicBezTo>
                  <a:cubicBezTo>
                    <a:pt x="267" y="99"/>
                    <a:pt x="267" y="101"/>
                    <a:pt x="269" y="102"/>
                  </a:cubicBezTo>
                  <a:cubicBezTo>
                    <a:pt x="271" y="104"/>
                    <a:pt x="270" y="97"/>
                    <a:pt x="274" y="97"/>
                  </a:cubicBezTo>
                  <a:cubicBezTo>
                    <a:pt x="279" y="97"/>
                    <a:pt x="279" y="95"/>
                    <a:pt x="283" y="90"/>
                  </a:cubicBezTo>
                  <a:cubicBezTo>
                    <a:pt x="286" y="85"/>
                    <a:pt x="287" y="82"/>
                    <a:pt x="281" y="85"/>
                  </a:cubicBezTo>
                  <a:close/>
                  <a:moveTo>
                    <a:pt x="289" y="98"/>
                  </a:moveTo>
                  <a:cubicBezTo>
                    <a:pt x="287" y="99"/>
                    <a:pt x="294" y="102"/>
                    <a:pt x="297" y="101"/>
                  </a:cubicBezTo>
                  <a:cubicBezTo>
                    <a:pt x="299" y="99"/>
                    <a:pt x="291" y="96"/>
                    <a:pt x="289" y="98"/>
                  </a:cubicBezTo>
                  <a:close/>
                  <a:moveTo>
                    <a:pt x="290" y="102"/>
                  </a:moveTo>
                  <a:cubicBezTo>
                    <a:pt x="289" y="101"/>
                    <a:pt x="289" y="100"/>
                    <a:pt x="286" y="103"/>
                  </a:cubicBezTo>
                  <a:cubicBezTo>
                    <a:pt x="283" y="105"/>
                    <a:pt x="288" y="107"/>
                    <a:pt x="281" y="112"/>
                  </a:cubicBezTo>
                  <a:cubicBezTo>
                    <a:pt x="274" y="117"/>
                    <a:pt x="285" y="107"/>
                    <a:pt x="279" y="108"/>
                  </a:cubicBezTo>
                  <a:cubicBezTo>
                    <a:pt x="273" y="109"/>
                    <a:pt x="284" y="101"/>
                    <a:pt x="280" y="99"/>
                  </a:cubicBezTo>
                  <a:cubicBezTo>
                    <a:pt x="276" y="97"/>
                    <a:pt x="270" y="103"/>
                    <a:pt x="269" y="107"/>
                  </a:cubicBezTo>
                  <a:cubicBezTo>
                    <a:pt x="267" y="112"/>
                    <a:pt x="273" y="115"/>
                    <a:pt x="266" y="116"/>
                  </a:cubicBezTo>
                  <a:cubicBezTo>
                    <a:pt x="259" y="117"/>
                    <a:pt x="266" y="117"/>
                    <a:pt x="260" y="126"/>
                  </a:cubicBezTo>
                  <a:cubicBezTo>
                    <a:pt x="255" y="133"/>
                    <a:pt x="265" y="124"/>
                    <a:pt x="270" y="127"/>
                  </a:cubicBezTo>
                  <a:cubicBezTo>
                    <a:pt x="274" y="131"/>
                    <a:pt x="275" y="121"/>
                    <a:pt x="277" y="124"/>
                  </a:cubicBezTo>
                  <a:cubicBezTo>
                    <a:pt x="279" y="126"/>
                    <a:pt x="280" y="126"/>
                    <a:pt x="282" y="122"/>
                  </a:cubicBezTo>
                  <a:cubicBezTo>
                    <a:pt x="284" y="119"/>
                    <a:pt x="284" y="116"/>
                    <a:pt x="292" y="115"/>
                  </a:cubicBezTo>
                  <a:cubicBezTo>
                    <a:pt x="299" y="115"/>
                    <a:pt x="294" y="105"/>
                    <a:pt x="290" y="102"/>
                  </a:cubicBezTo>
                  <a:close/>
                  <a:moveTo>
                    <a:pt x="286" y="121"/>
                  </a:moveTo>
                  <a:cubicBezTo>
                    <a:pt x="284" y="125"/>
                    <a:pt x="291" y="122"/>
                    <a:pt x="293" y="120"/>
                  </a:cubicBezTo>
                  <a:cubicBezTo>
                    <a:pt x="294" y="117"/>
                    <a:pt x="287" y="117"/>
                    <a:pt x="286" y="121"/>
                  </a:cubicBezTo>
                  <a:close/>
                  <a:moveTo>
                    <a:pt x="367" y="45"/>
                  </a:moveTo>
                  <a:cubicBezTo>
                    <a:pt x="366" y="47"/>
                    <a:pt x="371" y="48"/>
                    <a:pt x="373" y="47"/>
                  </a:cubicBezTo>
                  <a:cubicBezTo>
                    <a:pt x="374" y="46"/>
                    <a:pt x="368" y="43"/>
                    <a:pt x="367" y="45"/>
                  </a:cubicBezTo>
                  <a:close/>
                  <a:moveTo>
                    <a:pt x="234" y="127"/>
                  </a:moveTo>
                  <a:cubicBezTo>
                    <a:pt x="233" y="129"/>
                    <a:pt x="238" y="131"/>
                    <a:pt x="238" y="129"/>
                  </a:cubicBezTo>
                  <a:cubicBezTo>
                    <a:pt x="239" y="127"/>
                    <a:pt x="235" y="125"/>
                    <a:pt x="234" y="127"/>
                  </a:cubicBezTo>
                  <a:close/>
                  <a:moveTo>
                    <a:pt x="220" y="133"/>
                  </a:moveTo>
                  <a:cubicBezTo>
                    <a:pt x="219" y="135"/>
                    <a:pt x="221" y="135"/>
                    <a:pt x="220" y="137"/>
                  </a:cubicBezTo>
                  <a:cubicBezTo>
                    <a:pt x="218" y="138"/>
                    <a:pt x="220" y="140"/>
                    <a:pt x="222" y="138"/>
                  </a:cubicBezTo>
                  <a:cubicBezTo>
                    <a:pt x="224" y="136"/>
                    <a:pt x="223" y="138"/>
                    <a:pt x="226" y="138"/>
                  </a:cubicBezTo>
                  <a:cubicBezTo>
                    <a:pt x="229" y="137"/>
                    <a:pt x="229" y="134"/>
                    <a:pt x="234" y="132"/>
                  </a:cubicBezTo>
                  <a:cubicBezTo>
                    <a:pt x="239" y="130"/>
                    <a:pt x="232" y="131"/>
                    <a:pt x="228" y="129"/>
                  </a:cubicBezTo>
                  <a:cubicBezTo>
                    <a:pt x="225" y="128"/>
                    <a:pt x="222" y="129"/>
                    <a:pt x="220" y="133"/>
                  </a:cubicBezTo>
                  <a:close/>
                  <a:moveTo>
                    <a:pt x="215" y="136"/>
                  </a:moveTo>
                  <a:cubicBezTo>
                    <a:pt x="216" y="140"/>
                    <a:pt x="211" y="135"/>
                    <a:pt x="213" y="141"/>
                  </a:cubicBezTo>
                  <a:cubicBezTo>
                    <a:pt x="213" y="143"/>
                    <a:pt x="214" y="142"/>
                    <a:pt x="218" y="138"/>
                  </a:cubicBezTo>
                  <a:cubicBezTo>
                    <a:pt x="221" y="135"/>
                    <a:pt x="215" y="133"/>
                    <a:pt x="215" y="136"/>
                  </a:cubicBezTo>
                  <a:close/>
                  <a:moveTo>
                    <a:pt x="205" y="144"/>
                  </a:moveTo>
                  <a:cubicBezTo>
                    <a:pt x="202" y="150"/>
                    <a:pt x="203" y="149"/>
                    <a:pt x="207" y="146"/>
                  </a:cubicBezTo>
                  <a:cubicBezTo>
                    <a:pt x="211" y="144"/>
                    <a:pt x="210" y="143"/>
                    <a:pt x="210" y="139"/>
                  </a:cubicBezTo>
                  <a:cubicBezTo>
                    <a:pt x="210" y="136"/>
                    <a:pt x="208" y="137"/>
                    <a:pt x="205" y="144"/>
                  </a:cubicBezTo>
                  <a:close/>
                  <a:moveTo>
                    <a:pt x="269" y="142"/>
                  </a:moveTo>
                  <a:cubicBezTo>
                    <a:pt x="269" y="144"/>
                    <a:pt x="278" y="142"/>
                    <a:pt x="276" y="141"/>
                  </a:cubicBezTo>
                  <a:cubicBezTo>
                    <a:pt x="274" y="141"/>
                    <a:pt x="269" y="140"/>
                    <a:pt x="269" y="142"/>
                  </a:cubicBezTo>
                  <a:close/>
                  <a:moveTo>
                    <a:pt x="195" y="219"/>
                  </a:moveTo>
                  <a:cubicBezTo>
                    <a:pt x="196" y="221"/>
                    <a:pt x="188" y="227"/>
                    <a:pt x="193" y="225"/>
                  </a:cubicBezTo>
                  <a:cubicBezTo>
                    <a:pt x="196" y="224"/>
                    <a:pt x="197" y="225"/>
                    <a:pt x="199" y="220"/>
                  </a:cubicBezTo>
                  <a:cubicBezTo>
                    <a:pt x="201" y="216"/>
                    <a:pt x="193" y="218"/>
                    <a:pt x="195" y="219"/>
                  </a:cubicBezTo>
                  <a:close/>
                  <a:moveTo>
                    <a:pt x="201" y="226"/>
                  </a:moveTo>
                  <a:cubicBezTo>
                    <a:pt x="197" y="225"/>
                    <a:pt x="196" y="225"/>
                    <a:pt x="194" y="229"/>
                  </a:cubicBezTo>
                  <a:cubicBezTo>
                    <a:pt x="193" y="232"/>
                    <a:pt x="196" y="232"/>
                    <a:pt x="199" y="229"/>
                  </a:cubicBezTo>
                  <a:cubicBezTo>
                    <a:pt x="203" y="226"/>
                    <a:pt x="205" y="226"/>
                    <a:pt x="201" y="226"/>
                  </a:cubicBezTo>
                  <a:close/>
                  <a:moveTo>
                    <a:pt x="189" y="249"/>
                  </a:moveTo>
                  <a:cubicBezTo>
                    <a:pt x="189" y="252"/>
                    <a:pt x="186" y="250"/>
                    <a:pt x="186" y="254"/>
                  </a:cubicBezTo>
                  <a:cubicBezTo>
                    <a:pt x="186" y="258"/>
                    <a:pt x="182" y="260"/>
                    <a:pt x="186" y="259"/>
                  </a:cubicBezTo>
                  <a:cubicBezTo>
                    <a:pt x="189" y="259"/>
                    <a:pt x="187" y="255"/>
                    <a:pt x="190" y="254"/>
                  </a:cubicBezTo>
                  <a:cubicBezTo>
                    <a:pt x="193" y="253"/>
                    <a:pt x="195" y="253"/>
                    <a:pt x="193" y="249"/>
                  </a:cubicBezTo>
                  <a:cubicBezTo>
                    <a:pt x="191" y="245"/>
                    <a:pt x="189" y="244"/>
                    <a:pt x="189" y="249"/>
                  </a:cubicBezTo>
                  <a:close/>
                  <a:moveTo>
                    <a:pt x="177" y="242"/>
                  </a:moveTo>
                  <a:cubicBezTo>
                    <a:pt x="178" y="245"/>
                    <a:pt x="184" y="241"/>
                    <a:pt x="183" y="239"/>
                  </a:cubicBezTo>
                  <a:cubicBezTo>
                    <a:pt x="182" y="237"/>
                    <a:pt x="176" y="239"/>
                    <a:pt x="177" y="242"/>
                  </a:cubicBezTo>
                  <a:close/>
                  <a:moveTo>
                    <a:pt x="186" y="261"/>
                  </a:moveTo>
                  <a:cubicBezTo>
                    <a:pt x="184" y="262"/>
                    <a:pt x="186" y="262"/>
                    <a:pt x="183" y="264"/>
                  </a:cubicBezTo>
                  <a:cubicBezTo>
                    <a:pt x="180" y="266"/>
                    <a:pt x="187" y="266"/>
                    <a:pt x="190" y="264"/>
                  </a:cubicBezTo>
                  <a:cubicBezTo>
                    <a:pt x="193" y="262"/>
                    <a:pt x="189" y="260"/>
                    <a:pt x="186" y="261"/>
                  </a:cubicBezTo>
                  <a:close/>
                  <a:moveTo>
                    <a:pt x="172" y="265"/>
                  </a:moveTo>
                  <a:cubicBezTo>
                    <a:pt x="171" y="267"/>
                    <a:pt x="175" y="267"/>
                    <a:pt x="178" y="265"/>
                  </a:cubicBezTo>
                  <a:cubicBezTo>
                    <a:pt x="182" y="263"/>
                    <a:pt x="175" y="262"/>
                    <a:pt x="172" y="265"/>
                  </a:cubicBezTo>
                  <a:close/>
                  <a:moveTo>
                    <a:pt x="167" y="287"/>
                  </a:moveTo>
                  <a:cubicBezTo>
                    <a:pt x="164" y="287"/>
                    <a:pt x="165" y="284"/>
                    <a:pt x="163" y="286"/>
                  </a:cubicBezTo>
                  <a:cubicBezTo>
                    <a:pt x="161" y="287"/>
                    <a:pt x="163" y="290"/>
                    <a:pt x="166" y="290"/>
                  </a:cubicBezTo>
                  <a:cubicBezTo>
                    <a:pt x="170" y="291"/>
                    <a:pt x="170" y="288"/>
                    <a:pt x="167" y="287"/>
                  </a:cubicBezTo>
                  <a:close/>
                  <a:moveTo>
                    <a:pt x="164" y="281"/>
                  </a:moveTo>
                  <a:cubicBezTo>
                    <a:pt x="162" y="281"/>
                    <a:pt x="165" y="285"/>
                    <a:pt x="167" y="285"/>
                  </a:cubicBezTo>
                  <a:cubicBezTo>
                    <a:pt x="169" y="284"/>
                    <a:pt x="167" y="282"/>
                    <a:pt x="164" y="281"/>
                  </a:cubicBezTo>
                  <a:close/>
                  <a:moveTo>
                    <a:pt x="158" y="282"/>
                  </a:moveTo>
                  <a:cubicBezTo>
                    <a:pt x="157" y="284"/>
                    <a:pt x="160" y="285"/>
                    <a:pt x="162" y="284"/>
                  </a:cubicBezTo>
                  <a:cubicBezTo>
                    <a:pt x="163" y="283"/>
                    <a:pt x="160" y="281"/>
                    <a:pt x="158" y="282"/>
                  </a:cubicBezTo>
                  <a:close/>
                  <a:moveTo>
                    <a:pt x="201" y="217"/>
                  </a:moveTo>
                  <a:cubicBezTo>
                    <a:pt x="203" y="219"/>
                    <a:pt x="206" y="215"/>
                    <a:pt x="205" y="214"/>
                  </a:cubicBezTo>
                  <a:cubicBezTo>
                    <a:pt x="203" y="213"/>
                    <a:pt x="199" y="215"/>
                    <a:pt x="201" y="217"/>
                  </a:cubicBezTo>
                  <a:close/>
                  <a:moveTo>
                    <a:pt x="79" y="335"/>
                  </a:moveTo>
                  <a:cubicBezTo>
                    <a:pt x="84" y="340"/>
                    <a:pt x="89" y="336"/>
                    <a:pt x="89" y="334"/>
                  </a:cubicBezTo>
                  <a:cubicBezTo>
                    <a:pt x="89" y="332"/>
                    <a:pt x="77" y="333"/>
                    <a:pt x="79" y="335"/>
                  </a:cubicBezTo>
                  <a:close/>
                  <a:moveTo>
                    <a:pt x="103" y="319"/>
                  </a:moveTo>
                  <a:cubicBezTo>
                    <a:pt x="102" y="321"/>
                    <a:pt x="91" y="321"/>
                    <a:pt x="92" y="324"/>
                  </a:cubicBezTo>
                  <a:cubicBezTo>
                    <a:pt x="94" y="324"/>
                    <a:pt x="98" y="324"/>
                    <a:pt x="103" y="323"/>
                  </a:cubicBezTo>
                  <a:cubicBezTo>
                    <a:pt x="108" y="322"/>
                    <a:pt x="104" y="316"/>
                    <a:pt x="103" y="319"/>
                  </a:cubicBezTo>
                  <a:close/>
                  <a:moveTo>
                    <a:pt x="109" y="325"/>
                  </a:moveTo>
                  <a:cubicBezTo>
                    <a:pt x="110" y="322"/>
                    <a:pt x="102" y="327"/>
                    <a:pt x="99" y="328"/>
                  </a:cubicBezTo>
                  <a:cubicBezTo>
                    <a:pt x="95" y="329"/>
                    <a:pt x="91" y="329"/>
                    <a:pt x="92" y="333"/>
                  </a:cubicBezTo>
                  <a:cubicBezTo>
                    <a:pt x="92" y="334"/>
                    <a:pt x="95" y="334"/>
                    <a:pt x="101" y="332"/>
                  </a:cubicBezTo>
                  <a:cubicBezTo>
                    <a:pt x="107" y="331"/>
                    <a:pt x="112" y="330"/>
                    <a:pt x="113" y="329"/>
                  </a:cubicBezTo>
                  <a:cubicBezTo>
                    <a:pt x="114" y="325"/>
                    <a:pt x="108" y="329"/>
                    <a:pt x="109" y="325"/>
                  </a:cubicBezTo>
                  <a:close/>
                  <a:moveTo>
                    <a:pt x="83" y="344"/>
                  </a:moveTo>
                  <a:cubicBezTo>
                    <a:pt x="84" y="347"/>
                    <a:pt x="89" y="346"/>
                    <a:pt x="88" y="343"/>
                  </a:cubicBezTo>
                  <a:cubicBezTo>
                    <a:pt x="87" y="340"/>
                    <a:pt x="82" y="342"/>
                    <a:pt x="83" y="344"/>
                  </a:cubicBezTo>
                  <a:close/>
                  <a:moveTo>
                    <a:pt x="74" y="348"/>
                  </a:moveTo>
                  <a:cubicBezTo>
                    <a:pt x="73" y="351"/>
                    <a:pt x="70" y="347"/>
                    <a:pt x="69" y="350"/>
                  </a:cubicBezTo>
                  <a:cubicBezTo>
                    <a:pt x="68" y="352"/>
                    <a:pt x="75" y="352"/>
                    <a:pt x="77" y="351"/>
                  </a:cubicBezTo>
                  <a:cubicBezTo>
                    <a:pt x="79" y="351"/>
                    <a:pt x="75" y="345"/>
                    <a:pt x="74" y="348"/>
                  </a:cubicBezTo>
                  <a:close/>
                  <a:moveTo>
                    <a:pt x="50" y="364"/>
                  </a:moveTo>
                  <a:cubicBezTo>
                    <a:pt x="51" y="366"/>
                    <a:pt x="59" y="365"/>
                    <a:pt x="57" y="363"/>
                  </a:cubicBezTo>
                  <a:cubicBezTo>
                    <a:pt x="56" y="360"/>
                    <a:pt x="49" y="362"/>
                    <a:pt x="50" y="364"/>
                  </a:cubicBezTo>
                  <a:close/>
                  <a:moveTo>
                    <a:pt x="34" y="375"/>
                  </a:moveTo>
                  <a:cubicBezTo>
                    <a:pt x="31" y="374"/>
                    <a:pt x="29" y="379"/>
                    <a:pt x="30" y="381"/>
                  </a:cubicBezTo>
                  <a:cubicBezTo>
                    <a:pt x="31" y="384"/>
                    <a:pt x="39" y="377"/>
                    <a:pt x="34" y="375"/>
                  </a:cubicBezTo>
                  <a:close/>
                  <a:moveTo>
                    <a:pt x="23" y="382"/>
                  </a:moveTo>
                  <a:cubicBezTo>
                    <a:pt x="22" y="385"/>
                    <a:pt x="29" y="383"/>
                    <a:pt x="28" y="381"/>
                  </a:cubicBezTo>
                  <a:cubicBezTo>
                    <a:pt x="27" y="379"/>
                    <a:pt x="23" y="379"/>
                    <a:pt x="23" y="382"/>
                  </a:cubicBezTo>
                  <a:close/>
                  <a:moveTo>
                    <a:pt x="12" y="397"/>
                  </a:moveTo>
                  <a:cubicBezTo>
                    <a:pt x="9" y="395"/>
                    <a:pt x="3" y="397"/>
                    <a:pt x="7" y="400"/>
                  </a:cubicBezTo>
                  <a:cubicBezTo>
                    <a:pt x="9" y="401"/>
                    <a:pt x="16" y="398"/>
                    <a:pt x="12" y="397"/>
                  </a:cubicBezTo>
                  <a:close/>
                  <a:moveTo>
                    <a:pt x="7" y="430"/>
                  </a:moveTo>
                  <a:cubicBezTo>
                    <a:pt x="9" y="431"/>
                    <a:pt x="9" y="426"/>
                    <a:pt x="8" y="426"/>
                  </a:cubicBezTo>
                  <a:cubicBezTo>
                    <a:pt x="6" y="426"/>
                    <a:pt x="4" y="429"/>
                    <a:pt x="7" y="430"/>
                  </a:cubicBezTo>
                  <a:close/>
                  <a:moveTo>
                    <a:pt x="18" y="474"/>
                  </a:moveTo>
                  <a:cubicBezTo>
                    <a:pt x="14" y="478"/>
                    <a:pt x="18" y="481"/>
                    <a:pt x="22" y="481"/>
                  </a:cubicBezTo>
                  <a:cubicBezTo>
                    <a:pt x="24" y="482"/>
                    <a:pt x="22" y="478"/>
                    <a:pt x="21" y="476"/>
                  </a:cubicBezTo>
                  <a:cubicBezTo>
                    <a:pt x="20" y="474"/>
                    <a:pt x="21" y="473"/>
                    <a:pt x="23" y="476"/>
                  </a:cubicBezTo>
                  <a:cubicBezTo>
                    <a:pt x="25" y="478"/>
                    <a:pt x="26" y="475"/>
                    <a:pt x="27" y="471"/>
                  </a:cubicBezTo>
                  <a:cubicBezTo>
                    <a:pt x="27" y="467"/>
                    <a:pt x="21" y="470"/>
                    <a:pt x="18" y="474"/>
                  </a:cubicBezTo>
                  <a:close/>
                  <a:moveTo>
                    <a:pt x="14" y="499"/>
                  </a:moveTo>
                  <a:cubicBezTo>
                    <a:pt x="14" y="503"/>
                    <a:pt x="12" y="507"/>
                    <a:pt x="15" y="507"/>
                  </a:cubicBezTo>
                  <a:cubicBezTo>
                    <a:pt x="15" y="506"/>
                    <a:pt x="15" y="506"/>
                    <a:pt x="15" y="506"/>
                  </a:cubicBezTo>
                  <a:cubicBezTo>
                    <a:pt x="20" y="506"/>
                    <a:pt x="13" y="493"/>
                    <a:pt x="14" y="499"/>
                  </a:cubicBezTo>
                  <a:close/>
                  <a:moveTo>
                    <a:pt x="15" y="479"/>
                  </a:moveTo>
                  <a:cubicBezTo>
                    <a:pt x="12" y="477"/>
                    <a:pt x="13" y="483"/>
                    <a:pt x="13" y="487"/>
                  </a:cubicBezTo>
                  <a:cubicBezTo>
                    <a:pt x="13" y="488"/>
                    <a:pt x="13" y="488"/>
                    <a:pt x="13" y="488"/>
                  </a:cubicBezTo>
                  <a:cubicBezTo>
                    <a:pt x="14" y="491"/>
                    <a:pt x="14" y="484"/>
                    <a:pt x="16" y="483"/>
                  </a:cubicBezTo>
                  <a:cubicBezTo>
                    <a:pt x="17" y="482"/>
                    <a:pt x="17" y="486"/>
                    <a:pt x="18" y="485"/>
                  </a:cubicBezTo>
                  <a:cubicBezTo>
                    <a:pt x="20" y="483"/>
                    <a:pt x="18" y="481"/>
                    <a:pt x="15" y="479"/>
                  </a:cubicBezTo>
                  <a:close/>
                  <a:moveTo>
                    <a:pt x="11" y="465"/>
                  </a:moveTo>
                  <a:cubicBezTo>
                    <a:pt x="14" y="466"/>
                    <a:pt x="11" y="459"/>
                    <a:pt x="10" y="456"/>
                  </a:cubicBezTo>
                  <a:cubicBezTo>
                    <a:pt x="9" y="453"/>
                    <a:pt x="8" y="464"/>
                    <a:pt x="11" y="465"/>
                  </a:cubicBezTo>
                  <a:close/>
                  <a:moveTo>
                    <a:pt x="9" y="451"/>
                  </a:moveTo>
                  <a:cubicBezTo>
                    <a:pt x="10" y="454"/>
                    <a:pt x="13" y="458"/>
                    <a:pt x="14" y="455"/>
                  </a:cubicBezTo>
                  <a:cubicBezTo>
                    <a:pt x="15" y="454"/>
                    <a:pt x="9" y="448"/>
                    <a:pt x="9" y="451"/>
                  </a:cubicBezTo>
                  <a:close/>
                  <a:moveTo>
                    <a:pt x="7" y="444"/>
                  </a:moveTo>
                  <a:cubicBezTo>
                    <a:pt x="4" y="442"/>
                    <a:pt x="7" y="446"/>
                    <a:pt x="10" y="448"/>
                  </a:cubicBezTo>
                  <a:cubicBezTo>
                    <a:pt x="10" y="448"/>
                    <a:pt x="10" y="448"/>
                    <a:pt x="10" y="448"/>
                  </a:cubicBezTo>
                  <a:cubicBezTo>
                    <a:pt x="12" y="450"/>
                    <a:pt x="11" y="445"/>
                    <a:pt x="7" y="44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59" name="Google Shape;559;p25"/>
            <p:cNvSpPr/>
            <p:nvPr/>
          </p:nvSpPr>
          <p:spPr>
            <a:xfrm>
              <a:off x="1789983" y="2720650"/>
              <a:ext cx="797640" cy="1295271"/>
            </a:xfrm>
            <a:custGeom>
              <a:rect b="b" l="l" r="r" t="t"/>
              <a:pathLst>
                <a:path extrusionOk="0" h="416" w="256">
                  <a:moveTo>
                    <a:pt x="255" y="321"/>
                  </a:moveTo>
                  <a:cubicBezTo>
                    <a:pt x="256" y="342"/>
                    <a:pt x="238" y="341"/>
                    <a:pt x="243" y="345"/>
                  </a:cubicBezTo>
                  <a:cubicBezTo>
                    <a:pt x="248" y="350"/>
                    <a:pt x="237" y="345"/>
                    <a:pt x="233" y="349"/>
                  </a:cubicBezTo>
                  <a:cubicBezTo>
                    <a:pt x="229" y="353"/>
                    <a:pt x="237" y="348"/>
                    <a:pt x="234" y="355"/>
                  </a:cubicBezTo>
                  <a:cubicBezTo>
                    <a:pt x="232" y="359"/>
                    <a:pt x="220" y="357"/>
                    <a:pt x="225" y="360"/>
                  </a:cubicBezTo>
                  <a:cubicBezTo>
                    <a:pt x="231" y="362"/>
                    <a:pt x="223" y="361"/>
                    <a:pt x="231" y="364"/>
                  </a:cubicBezTo>
                  <a:cubicBezTo>
                    <a:pt x="235" y="366"/>
                    <a:pt x="248" y="360"/>
                    <a:pt x="246" y="363"/>
                  </a:cubicBezTo>
                  <a:cubicBezTo>
                    <a:pt x="244" y="367"/>
                    <a:pt x="249" y="371"/>
                    <a:pt x="240" y="374"/>
                  </a:cubicBezTo>
                  <a:cubicBezTo>
                    <a:pt x="232" y="377"/>
                    <a:pt x="238" y="381"/>
                    <a:pt x="231" y="381"/>
                  </a:cubicBezTo>
                  <a:cubicBezTo>
                    <a:pt x="224" y="381"/>
                    <a:pt x="220" y="389"/>
                    <a:pt x="211" y="385"/>
                  </a:cubicBezTo>
                  <a:cubicBezTo>
                    <a:pt x="201" y="381"/>
                    <a:pt x="191" y="389"/>
                    <a:pt x="189" y="386"/>
                  </a:cubicBezTo>
                  <a:cubicBezTo>
                    <a:pt x="186" y="382"/>
                    <a:pt x="188" y="388"/>
                    <a:pt x="181" y="384"/>
                  </a:cubicBezTo>
                  <a:cubicBezTo>
                    <a:pt x="174" y="381"/>
                    <a:pt x="182" y="386"/>
                    <a:pt x="170" y="387"/>
                  </a:cubicBezTo>
                  <a:cubicBezTo>
                    <a:pt x="158" y="389"/>
                    <a:pt x="167" y="394"/>
                    <a:pt x="157" y="392"/>
                  </a:cubicBezTo>
                  <a:cubicBezTo>
                    <a:pt x="148" y="390"/>
                    <a:pt x="154" y="398"/>
                    <a:pt x="146" y="390"/>
                  </a:cubicBezTo>
                  <a:cubicBezTo>
                    <a:pt x="138" y="382"/>
                    <a:pt x="131" y="393"/>
                    <a:pt x="127" y="391"/>
                  </a:cubicBezTo>
                  <a:cubicBezTo>
                    <a:pt x="123" y="389"/>
                    <a:pt x="125" y="410"/>
                    <a:pt x="118" y="406"/>
                  </a:cubicBezTo>
                  <a:cubicBezTo>
                    <a:pt x="110" y="402"/>
                    <a:pt x="110" y="399"/>
                    <a:pt x="101" y="400"/>
                  </a:cubicBezTo>
                  <a:cubicBezTo>
                    <a:pt x="91" y="402"/>
                    <a:pt x="94" y="406"/>
                    <a:pt x="88" y="408"/>
                  </a:cubicBezTo>
                  <a:cubicBezTo>
                    <a:pt x="82" y="410"/>
                    <a:pt x="87" y="412"/>
                    <a:pt x="83" y="414"/>
                  </a:cubicBezTo>
                  <a:cubicBezTo>
                    <a:pt x="79" y="416"/>
                    <a:pt x="77" y="408"/>
                    <a:pt x="73" y="411"/>
                  </a:cubicBezTo>
                  <a:cubicBezTo>
                    <a:pt x="68" y="414"/>
                    <a:pt x="67" y="404"/>
                    <a:pt x="76" y="405"/>
                  </a:cubicBezTo>
                  <a:cubicBezTo>
                    <a:pt x="83" y="405"/>
                    <a:pt x="85" y="395"/>
                    <a:pt x="91" y="392"/>
                  </a:cubicBezTo>
                  <a:cubicBezTo>
                    <a:pt x="95" y="390"/>
                    <a:pt x="92" y="388"/>
                    <a:pt x="96" y="385"/>
                  </a:cubicBezTo>
                  <a:cubicBezTo>
                    <a:pt x="101" y="382"/>
                    <a:pt x="93" y="377"/>
                    <a:pt x="103" y="376"/>
                  </a:cubicBezTo>
                  <a:cubicBezTo>
                    <a:pt x="112" y="375"/>
                    <a:pt x="99" y="369"/>
                    <a:pt x="113" y="368"/>
                  </a:cubicBezTo>
                  <a:cubicBezTo>
                    <a:pt x="126" y="368"/>
                    <a:pt x="122" y="371"/>
                    <a:pt x="133" y="370"/>
                  </a:cubicBezTo>
                  <a:cubicBezTo>
                    <a:pt x="142" y="368"/>
                    <a:pt x="132" y="366"/>
                    <a:pt x="148" y="355"/>
                  </a:cubicBezTo>
                  <a:cubicBezTo>
                    <a:pt x="150" y="353"/>
                    <a:pt x="149" y="352"/>
                    <a:pt x="152" y="349"/>
                  </a:cubicBezTo>
                  <a:cubicBezTo>
                    <a:pt x="145" y="352"/>
                    <a:pt x="144" y="356"/>
                    <a:pt x="139" y="356"/>
                  </a:cubicBezTo>
                  <a:cubicBezTo>
                    <a:pt x="134" y="357"/>
                    <a:pt x="130" y="370"/>
                    <a:pt x="121" y="360"/>
                  </a:cubicBezTo>
                  <a:cubicBezTo>
                    <a:pt x="112" y="351"/>
                    <a:pt x="103" y="362"/>
                    <a:pt x="105" y="355"/>
                  </a:cubicBezTo>
                  <a:cubicBezTo>
                    <a:pt x="106" y="351"/>
                    <a:pt x="102" y="348"/>
                    <a:pt x="94" y="352"/>
                  </a:cubicBezTo>
                  <a:cubicBezTo>
                    <a:pt x="86" y="357"/>
                    <a:pt x="81" y="352"/>
                    <a:pt x="83" y="349"/>
                  </a:cubicBezTo>
                  <a:cubicBezTo>
                    <a:pt x="88" y="344"/>
                    <a:pt x="76" y="349"/>
                    <a:pt x="81" y="342"/>
                  </a:cubicBezTo>
                  <a:cubicBezTo>
                    <a:pt x="86" y="336"/>
                    <a:pt x="89" y="342"/>
                    <a:pt x="102" y="333"/>
                  </a:cubicBezTo>
                  <a:cubicBezTo>
                    <a:pt x="116" y="325"/>
                    <a:pt x="107" y="320"/>
                    <a:pt x="110" y="315"/>
                  </a:cubicBezTo>
                  <a:cubicBezTo>
                    <a:pt x="114" y="310"/>
                    <a:pt x="106" y="313"/>
                    <a:pt x="110" y="308"/>
                  </a:cubicBezTo>
                  <a:cubicBezTo>
                    <a:pt x="113" y="302"/>
                    <a:pt x="101" y="312"/>
                    <a:pt x="98" y="311"/>
                  </a:cubicBezTo>
                  <a:cubicBezTo>
                    <a:pt x="95" y="309"/>
                    <a:pt x="90" y="316"/>
                    <a:pt x="95" y="309"/>
                  </a:cubicBezTo>
                  <a:cubicBezTo>
                    <a:pt x="97" y="304"/>
                    <a:pt x="101" y="306"/>
                    <a:pt x="106" y="298"/>
                  </a:cubicBezTo>
                  <a:cubicBezTo>
                    <a:pt x="110" y="293"/>
                    <a:pt x="113" y="294"/>
                    <a:pt x="116" y="292"/>
                  </a:cubicBezTo>
                  <a:cubicBezTo>
                    <a:pt x="118" y="290"/>
                    <a:pt x="118" y="295"/>
                    <a:pt x="125" y="292"/>
                  </a:cubicBezTo>
                  <a:cubicBezTo>
                    <a:pt x="131" y="288"/>
                    <a:pt x="137" y="297"/>
                    <a:pt x="133" y="292"/>
                  </a:cubicBezTo>
                  <a:cubicBezTo>
                    <a:pt x="130" y="286"/>
                    <a:pt x="135" y="287"/>
                    <a:pt x="138" y="291"/>
                  </a:cubicBezTo>
                  <a:cubicBezTo>
                    <a:pt x="141" y="294"/>
                    <a:pt x="141" y="293"/>
                    <a:pt x="138" y="287"/>
                  </a:cubicBezTo>
                  <a:cubicBezTo>
                    <a:pt x="131" y="276"/>
                    <a:pt x="141" y="277"/>
                    <a:pt x="138" y="276"/>
                  </a:cubicBezTo>
                  <a:cubicBezTo>
                    <a:pt x="129" y="272"/>
                    <a:pt x="143" y="268"/>
                    <a:pt x="140" y="266"/>
                  </a:cubicBezTo>
                  <a:cubicBezTo>
                    <a:pt x="137" y="264"/>
                    <a:pt x="145" y="260"/>
                    <a:pt x="139" y="259"/>
                  </a:cubicBezTo>
                  <a:cubicBezTo>
                    <a:pt x="133" y="258"/>
                    <a:pt x="134" y="268"/>
                    <a:pt x="131" y="261"/>
                  </a:cubicBezTo>
                  <a:cubicBezTo>
                    <a:pt x="127" y="254"/>
                    <a:pt x="115" y="252"/>
                    <a:pt x="124" y="239"/>
                  </a:cubicBezTo>
                  <a:cubicBezTo>
                    <a:pt x="133" y="227"/>
                    <a:pt x="126" y="237"/>
                    <a:pt x="131" y="231"/>
                  </a:cubicBezTo>
                  <a:cubicBezTo>
                    <a:pt x="133" y="228"/>
                    <a:pt x="124" y="229"/>
                    <a:pt x="123" y="231"/>
                  </a:cubicBezTo>
                  <a:cubicBezTo>
                    <a:pt x="121" y="237"/>
                    <a:pt x="120" y="228"/>
                    <a:pt x="116" y="235"/>
                  </a:cubicBezTo>
                  <a:cubicBezTo>
                    <a:pt x="111" y="242"/>
                    <a:pt x="101" y="229"/>
                    <a:pt x="103" y="234"/>
                  </a:cubicBezTo>
                  <a:cubicBezTo>
                    <a:pt x="104" y="239"/>
                    <a:pt x="103" y="243"/>
                    <a:pt x="100" y="239"/>
                  </a:cubicBezTo>
                  <a:cubicBezTo>
                    <a:pt x="95" y="234"/>
                    <a:pt x="86" y="230"/>
                    <a:pt x="89" y="238"/>
                  </a:cubicBezTo>
                  <a:cubicBezTo>
                    <a:pt x="92" y="247"/>
                    <a:pt x="81" y="232"/>
                    <a:pt x="83" y="229"/>
                  </a:cubicBezTo>
                  <a:cubicBezTo>
                    <a:pt x="86" y="225"/>
                    <a:pt x="89" y="236"/>
                    <a:pt x="88" y="227"/>
                  </a:cubicBezTo>
                  <a:cubicBezTo>
                    <a:pt x="87" y="217"/>
                    <a:pt x="102" y="213"/>
                    <a:pt x="94" y="205"/>
                  </a:cubicBezTo>
                  <a:cubicBezTo>
                    <a:pt x="85" y="196"/>
                    <a:pt x="90" y="194"/>
                    <a:pt x="98" y="193"/>
                  </a:cubicBezTo>
                  <a:cubicBezTo>
                    <a:pt x="85" y="183"/>
                    <a:pt x="91" y="198"/>
                    <a:pt x="86" y="194"/>
                  </a:cubicBezTo>
                  <a:cubicBezTo>
                    <a:pt x="82" y="190"/>
                    <a:pt x="86" y="198"/>
                    <a:pt x="81" y="195"/>
                  </a:cubicBezTo>
                  <a:cubicBezTo>
                    <a:pt x="77" y="193"/>
                    <a:pt x="84" y="185"/>
                    <a:pt x="78" y="189"/>
                  </a:cubicBezTo>
                  <a:cubicBezTo>
                    <a:pt x="73" y="194"/>
                    <a:pt x="82" y="197"/>
                    <a:pt x="79" y="200"/>
                  </a:cubicBezTo>
                  <a:cubicBezTo>
                    <a:pt x="73" y="204"/>
                    <a:pt x="75" y="220"/>
                    <a:pt x="69" y="218"/>
                  </a:cubicBezTo>
                  <a:cubicBezTo>
                    <a:pt x="64" y="215"/>
                    <a:pt x="77" y="196"/>
                    <a:pt x="74" y="198"/>
                  </a:cubicBezTo>
                  <a:cubicBezTo>
                    <a:pt x="72" y="201"/>
                    <a:pt x="71" y="201"/>
                    <a:pt x="71" y="197"/>
                  </a:cubicBezTo>
                  <a:cubicBezTo>
                    <a:pt x="72" y="193"/>
                    <a:pt x="68" y="193"/>
                    <a:pt x="72" y="188"/>
                  </a:cubicBezTo>
                  <a:cubicBezTo>
                    <a:pt x="75" y="183"/>
                    <a:pt x="70" y="180"/>
                    <a:pt x="74" y="178"/>
                  </a:cubicBezTo>
                  <a:cubicBezTo>
                    <a:pt x="77" y="176"/>
                    <a:pt x="75" y="172"/>
                    <a:pt x="78" y="167"/>
                  </a:cubicBezTo>
                  <a:cubicBezTo>
                    <a:pt x="81" y="162"/>
                    <a:pt x="80" y="162"/>
                    <a:pt x="75" y="168"/>
                  </a:cubicBezTo>
                  <a:cubicBezTo>
                    <a:pt x="69" y="173"/>
                    <a:pt x="71" y="168"/>
                    <a:pt x="67" y="169"/>
                  </a:cubicBezTo>
                  <a:cubicBezTo>
                    <a:pt x="64" y="169"/>
                    <a:pt x="60" y="166"/>
                    <a:pt x="65" y="165"/>
                  </a:cubicBezTo>
                  <a:cubicBezTo>
                    <a:pt x="70" y="165"/>
                    <a:pt x="74" y="162"/>
                    <a:pt x="64" y="164"/>
                  </a:cubicBezTo>
                  <a:cubicBezTo>
                    <a:pt x="53" y="165"/>
                    <a:pt x="57" y="159"/>
                    <a:pt x="61" y="160"/>
                  </a:cubicBezTo>
                  <a:cubicBezTo>
                    <a:pt x="65" y="162"/>
                    <a:pt x="70" y="157"/>
                    <a:pt x="67" y="156"/>
                  </a:cubicBezTo>
                  <a:cubicBezTo>
                    <a:pt x="61" y="156"/>
                    <a:pt x="71" y="154"/>
                    <a:pt x="69" y="151"/>
                  </a:cubicBezTo>
                  <a:cubicBezTo>
                    <a:pt x="66" y="148"/>
                    <a:pt x="69" y="150"/>
                    <a:pt x="72" y="144"/>
                  </a:cubicBezTo>
                  <a:cubicBezTo>
                    <a:pt x="75" y="137"/>
                    <a:pt x="68" y="142"/>
                    <a:pt x="67" y="136"/>
                  </a:cubicBezTo>
                  <a:cubicBezTo>
                    <a:pt x="66" y="126"/>
                    <a:pt x="71" y="128"/>
                    <a:pt x="68" y="122"/>
                  </a:cubicBezTo>
                  <a:cubicBezTo>
                    <a:pt x="65" y="116"/>
                    <a:pt x="72" y="118"/>
                    <a:pt x="76" y="118"/>
                  </a:cubicBezTo>
                  <a:cubicBezTo>
                    <a:pt x="80" y="118"/>
                    <a:pt x="80" y="114"/>
                    <a:pt x="77" y="111"/>
                  </a:cubicBezTo>
                  <a:cubicBezTo>
                    <a:pt x="74" y="108"/>
                    <a:pt x="86" y="113"/>
                    <a:pt x="79" y="105"/>
                  </a:cubicBezTo>
                  <a:cubicBezTo>
                    <a:pt x="74" y="99"/>
                    <a:pt x="91" y="109"/>
                    <a:pt x="85" y="102"/>
                  </a:cubicBezTo>
                  <a:cubicBezTo>
                    <a:pt x="78" y="94"/>
                    <a:pt x="88" y="101"/>
                    <a:pt x="86" y="94"/>
                  </a:cubicBezTo>
                  <a:cubicBezTo>
                    <a:pt x="85" y="87"/>
                    <a:pt x="89" y="88"/>
                    <a:pt x="94" y="91"/>
                  </a:cubicBezTo>
                  <a:cubicBezTo>
                    <a:pt x="98" y="94"/>
                    <a:pt x="98" y="89"/>
                    <a:pt x="104" y="91"/>
                  </a:cubicBezTo>
                  <a:cubicBezTo>
                    <a:pt x="109" y="94"/>
                    <a:pt x="117" y="88"/>
                    <a:pt x="123" y="89"/>
                  </a:cubicBezTo>
                  <a:cubicBezTo>
                    <a:pt x="129" y="90"/>
                    <a:pt x="122" y="86"/>
                    <a:pt x="132" y="87"/>
                  </a:cubicBezTo>
                  <a:cubicBezTo>
                    <a:pt x="141" y="87"/>
                    <a:pt x="133" y="91"/>
                    <a:pt x="136" y="94"/>
                  </a:cubicBezTo>
                  <a:cubicBezTo>
                    <a:pt x="139" y="98"/>
                    <a:pt x="116" y="116"/>
                    <a:pt x="111" y="119"/>
                  </a:cubicBezTo>
                  <a:cubicBezTo>
                    <a:pt x="107" y="122"/>
                    <a:pt x="121" y="117"/>
                    <a:pt x="117" y="121"/>
                  </a:cubicBezTo>
                  <a:cubicBezTo>
                    <a:pt x="113" y="126"/>
                    <a:pt x="107" y="131"/>
                    <a:pt x="113" y="130"/>
                  </a:cubicBezTo>
                  <a:cubicBezTo>
                    <a:pt x="119" y="128"/>
                    <a:pt x="120" y="122"/>
                    <a:pt x="137" y="125"/>
                  </a:cubicBezTo>
                  <a:cubicBezTo>
                    <a:pt x="154" y="127"/>
                    <a:pt x="161" y="121"/>
                    <a:pt x="165" y="129"/>
                  </a:cubicBezTo>
                  <a:cubicBezTo>
                    <a:pt x="170" y="136"/>
                    <a:pt x="164" y="133"/>
                    <a:pt x="156" y="153"/>
                  </a:cubicBezTo>
                  <a:cubicBezTo>
                    <a:pt x="149" y="174"/>
                    <a:pt x="145" y="174"/>
                    <a:pt x="140" y="172"/>
                  </a:cubicBezTo>
                  <a:cubicBezTo>
                    <a:pt x="135" y="171"/>
                    <a:pt x="142" y="173"/>
                    <a:pt x="141" y="176"/>
                  </a:cubicBezTo>
                  <a:cubicBezTo>
                    <a:pt x="140" y="178"/>
                    <a:pt x="152" y="178"/>
                    <a:pt x="145" y="182"/>
                  </a:cubicBezTo>
                  <a:cubicBezTo>
                    <a:pt x="138" y="185"/>
                    <a:pt x="138" y="181"/>
                    <a:pt x="136" y="185"/>
                  </a:cubicBezTo>
                  <a:cubicBezTo>
                    <a:pt x="134" y="190"/>
                    <a:pt x="122" y="190"/>
                    <a:pt x="130" y="191"/>
                  </a:cubicBezTo>
                  <a:cubicBezTo>
                    <a:pt x="144" y="194"/>
                    <a:pt x="135" y="184"/>
                    <a:pt x="150" y="190"/>
                  </a:cubicBezTo>
                  <a:cubicBezTo>
                    <a:pt x="164" y="196"/>
                    <a:pt x="161" y="200"/>
                    <a:pt x="167" y="204"/>
                  </a:cubicBezTo>
                  <a:cubicBezTo>
                    <a:pt x="174" y="209"/>
                    <a:pt x="169" y="214"/>
                    <a:pt x="177" y="231"/>
                  </a:cubicBezTo>
                  <a:cubicBezTo>
                    <a:pt x="184" y="247"/>
                    <a:pt x="181" y="242"/>
                    <a:pt x="191" y="246"/>
                  </a:cubicBezTo>
                  <a:cubicBezTo>
                    <a:pt x="202" y="249"/>
                    <a:pt x="197" y="256"/>
                    <a:pt x="205" y="258"/>
                  </a:cubicBezTo>
                  <a:cubicBezTo>
                    <a:pt x="212" y="261"/>
                    <a:pt x="203" y="264"/>
                    <a:pt x="211" y="274"/>
                  </a:cubicBezTo>
                  <a:cubicBezTo>
                    <a:pt x="219" y="283"/>
                    <a:pt x="214" y="283"/>
                    <a:pt x="208" y="279"/>
                  </a:cubicBezTo>
                  <a:cubicBezTo>
                    <a:pt x="201" y="274"/>
                    <a:pt x="200" y="277"/>
                    <a:pt x="208" y="282"/>
                  </a:cubicBezTo>
                  <a:cubicBezTo>
                    <a:pt x="217" y="287"/>
                    <a:pt x="224" y="299"/>
                    <a:pt x="218" y="301"/>
                  </a:cubicBezTo>
                  <a:cubicBezTo>
                    <a:pt x="213" y="304"/>
                    <a:pt x="209" y="308"/>
                    <a:pt x="214" y="308"/>
                  </a:cubicBezTo>
                  <a:cubicBezTo>
                    <a:pt x="218" y="308"/>
                    <a:pt x="218" y="315"/>
                    <a:pt x="223" y="307"/>
                  </a:cubicBezTo>
                  <a:cubicBezTo>
                    <a:pt x="227" y="299"/>
                    <a:pt x="254" y="304"/>
                    <a:pt x="255" y="321"/>
                  </a:cubicBezTo>
                  <a:close/>
                  <a:moveTo>
                    <a:pt x="71" y="240"/>
                  </a:moveTo>
                  <a:cubicBezTo>
                    <a:pt x="68" y="242"/>
                    <a:pt x="61" y="242"/>
                    <a:pt x="66" y="240"/>
                  </a:cubicBezTo>
                  <a:cubicBezTo>
                    <a:pt x="71" y="237"/>
                    <a:pt x="72" y="234"/>
                    <a:pt x="68" y="234"/>
                  </a:cubicBezTo>
                  <a:cubicBezTo>
                    <a:pt x="65" y="234"/>
                    <a:pt x="64" y="226"/>
                    <a:pt x="60" y="221"/>
                  </a:cubicBezTo>
                  <a:cubicBezTo>
                    <a:pt x="57" y="217"/>
                    <a:pt x="48" y="222"/>
                    <a:pt x="42" y="222"/>
                  </a:cubicBezTo>
                  <a:cubicBezTo>
                    <a:pt x="36" y="222"/>
                    <a:pt x="41" y="226"/>
                    <a:pt x="32" y="227"/>
                  </a:cubicBezTo>
                  <a:cubicBezTo>
                    <a:pt x="23" y="230"/>
                    <a:pt x="31" y="238"/>
                    <a:pt x="21" y="239"/>
                  </a:cubicBezTo>
                  <a:cubicBezTo>
                    <a:pt x="11" y="240"/>
                    <a:pt x="26" y="241"/>
                    <a:pt x="14" y="246"/>
                  </a:cubicBezTo>
                  <a:cubicBezTo>
                    <a:pt x="0" y="252"/>
                    <a:pt x="33" y="266"/>
                    <a:pt x="34" y="258"/>
                  </a:cubicBezTo>
                  <a:cubicBezTo>
                    <a:pt x="34" y="252"/>
                    <a:pt x="39" y="246"/>
                    <a:pt x="41" y="254"/>
                  </a:cubicBezTo>
                  <a:cubicBezTo>
                    <a:pt x="43" y="261"/>
                    <a:pt x="46" y="257"/>
                    <a:pt x="47" y="262"/>
                  </a:cubicBezTo>
                  <a:cubicBezTo>
                    <a:pt x="48" y="268"/>
                    <a:pt x="48" y="264"/>
                    <a:pt x="56" y="262"/>
                  </a:cubicBezTo>
                  <a:cubicBezTo>
                    <a:pt x="63" y="261"/>
                    <a:pt x="59" y="270"/>
                    <a:pt x="66" y="260"/>
                  </a:cubicBezTo>
                  <a:cubicBezTo>
                    <a:pt x="70" y="254"/>
                    <a:pt x="73" y="258"/>
                    <a:pt x="73" y="255"/>
                  </a:cubicBezTo>
                  <a:cubicBezTo>
                    <a:pt x="73" y="251"/>
                    <a:pt x="68" y="254"/>
                    <a:pt x="70" y="252"/>
                  </a:cubicBezTo>
                  <a:cubicBezTo>
                    <a:pt x="72" y="250"/>
                    <a:pt x="72" y="243"/>
                    <a:pt x="73" y="247"/>
                  </a:cubicBezTo>
                  <a:cubicBezTo>
                    <a:pt x="74" y="252"/>
                    <a:pt x="76" y="254"/>
                    <a:pt x="77" y="250"/>
                  </a:cubicBezTo>
                  <a:cubicBezTo>
                    <a:pt x="78" y="247"/>
                    <a:pt x="75" y="239"/>
                    <a:pt x="71" y="240"/>
                  </a:cubicBezTo>
                  <a:close/>
                  <a:moveTo>
                    <a:pt x="95" y="264"/>
                  </a:moveTo>
                  <a:cubicBezTo>
                    <a:pt x="101" y="266"/>
                    <a:pt x="107" y="255"/>
                    <a:pt x="102" y="251"/>
                  </a:cubicBezTo>
                  <a:cubicBezTo>
                    <a:pt x="101" y="249"/>
                    <a:pt x="89" y="263"/>
                    <a:pt x="95" y="264"/>
                  </a:cubicBezTo>
                  <a:close/>
                  <a:moveTo>
                    <a:pt x="98" y="290"/>
                  </a:moveTo>
                  <a:cubicBezTo>
                    <a:pt x="95" y="294"/>
                    <a:pt x="102" y="300"/>
                    <a:pt x="106" y="294"/>
                  </a:cubicBezTo>
                  <a:cubicBezTo>
                    <a:pt x="110" y="289"/>
                    <a:pt x="102" y="283"/>
                    <a:pt x="98" y="290"/>
                  </a:cubicBezTo>
                  <a:close/>
                  <a:moveTo>
                    <a:pt x="79" y="203"/>
                  </a:moveTo>
                  <a:cubicBezTo>
                    <a:pt x="77" y="208"/>
                    <a:pt x="79" y="212"/>
                    <a:pt x="84" y="212"/>
                  </a:cubicBezTo>
                  <a:cubicBezTo>
                    <a:pt x="88" y="212"/>
                    <a:pt x="82" y="198"/>
                    <a:pt x="79" y="203"/>
                  </a:cubicBezTo>
                  <a:close/>
                  <a:moveTo>
                    <a:pt x="174" y="390"/>
                  </a:moveTo>
                  <a:cubicBezTo>
                    <a:pt x="181" y="396"/>
                    <a:pt x="187" y="392"/>
                    <a:pt x="184" y="389"/>
                  </a:cubicBezTo>
                  <a:cubicBezTo>
                    <a:pt x="181" y="387"/>
                    <a:pt x="179" y="387"/>
                    <a:pt x="174" y="390"/>
                  </a:cubicBezTo>
                  <a:close/>
                  <a:moveTo>
                    <a:pt x="56" y="102"/>
                  </a:moveTo>
                  <a:cubicBezTo>
                    <a:pt x="59" y="100"/>
                    <a:pt x="59" y="94"/>
                    <a:pt x="58" y="93"/>
                  </a:cubicBezTo>
                  <a:cubicBezTo>
                    <a:pt x="57" y="92"/>
                    <a:pt x="51" y="97"/>
                    <a:pt x="44" y="100"/>
                  </a:cubicBezTo>
                  <a:cubicBezTo>
                    <a:pt x="42" y="101"/>
                    <a:pt x="45" y="104"/>
                    <a:pt x="43" y="106"/>
                  </a:cubicBezTo>
                  <a:cubicBezTo>
                    <a:pt x="41" y="109"/>
                    <a:pt x="40" y="103"/>
                    <a:pt x="38" y="104"/>
                  </a:cubicBezTo>
                  <a:cubicBezTo>
                    <a:pt x="36" y="106"/>
                    <a:pt x="33" y="109"/>
                    <a:pt x="37" y="111"/>
                  </a:cubicBezTo>
                  <a:cubicBezTo>
                    <a:pt x="41" y="114"/>
                    <a:pt x="31" y="113"/>
                    <a:pt x="40" y="116"/>
                  </a:cubicBezTo>
                  <a:cubicBezTo>
                    <a:pt x="46" y="117"/>
                    <a:pt x="33" y="117"/>
                    <a:pt x="36" y="122"/>
                  </a:cubicBezTo>
                  <a:cubicBezTo>
                    <a:pt x="40" y="127"/>
                    <a:pt x="39" y="121"/>
                    <a:pt x="42" y="121"/>
                  </a:cubicBezTo>
                  <a:cubicBezTo>
                    <a:pt x="46" y="121"/>
                    <a:pt x="43" y="119"/>
                    <a:pt x="46" y="117"/>
                  </a:cubicBezTo>
                  <a:cubicBezTo>
                    <a:pt x="49" y="115"/>
                    <a:pt x="52" y="116"/>
                    <a:pt x="52" y="114"/>
                  </a:cubicBezTo>
                  <a:cubicBezTo>
                    <a:pt x="51" y="112"/>
                    <a:pt x="56" y="112"/>
                    <a:pt x="53" y="110"/>
                  </a:cubicBezTo>
                  <a:cubicBezTo>
                    <a:pt x="51" y="109"/>
                    <a:pt x="54" y="108"/>
                    <a:pt x="53" y="106"/>
                  </a:cubicBezTo>
                  <a:cubicBezTo>
                    <a:pt x="52" y="104"/>
                    <a:pt x="56" y="107"/>
                    <a:pt x="59" y="104"/>
                  </a:cubicBezTo>
                  <a:cubicBezTo>
                    <a:pt x="63" y="102"/>
                    <a:pt x="53" y="105"/>
                    <a:pt x="56" y="102"/>
                  </a:cubicBezTo>
                  <a:close/>
                  <a:moveTo>
                    <a:pt x="34" y="125"/>
                  </a:moveTo>
                  <a:cubicBezTo>
                    <a:pt x="32" y="127"/>
                    <a:pt x="29" y="124"/>
                    <a:pt x="26" y="127"/>
                  </a:cubicBezTo>
                  <a:cubicBezTo>
                    <a:pt x="24" y="129"/>
                    <a:pt x="34" y="134"/>
                    <a:pt x="37" y="129"/>
                  </a:cubicBezTo>
                  <a:cubicBezTo>
                    <a:pt x="40" y="125"/>
                    <a:pt x="35" y="124"/>
                    <a:pt x="34" y="125"/>
                  </a:cubicBezTo>
                  <a:close/>
                  <a:moveTo>
                    <a:pt x="31" y="137"/>
                  </a:moveTo>
                  <a:cubicBezTo>
                    <a:pt x="25" y="135"/>
                    <a:pt x="27" y="149"/>
                    <a:pt x="31" y="149"/>
                  </a:cubicBezTo>
                  <a:cubicBezTo>
                    <a:pt x="35" y="148"/>
                    <a:pt x="29" y="144"/>
                    <a:pt x="31" y="143"/>
                  </a:cubicBezTo>
                  <a:cubicBezTo>
                    <a:pt x="33" y="141"/>
                    <a:pt x="33" y="138"/>
                    <a:pt x="31" y="137"/>
                  </a:cubicBezTo>
                  <a:close/>
                  <a:moveTo>
                    <a:pt x="62" y="141"/>
                  </a:moveTo>
                  <a:cubicBezTo>
                    <a:pt x="58" y="140"/>
                    <a:pt x="59" y="125"/>
                    <a:pt x="56" y="125"/>
                  </a:cubicBezTo>
                  <a:cubicBezTo>
                    <a:pt x="52" y="124"/>
                    <a:pt x="55" y="132"/>
                    <a:pt x="53" y="134"/>
                  </a:cubicBezTo>
                  <a:cubicBezTo>
                    <a:pt x="52" y="135"/>
                    <a:pt x="49" y="127"/>
                    <a:pt x="47" y="129"/>
                  </a:cubicBezTo>
                  <a:cubicBezTo>
                    <a:pt x="45" y="131"/>
                    <a:pt x="48" y="132"/>
                    <a:pt x="48" y="134"/>
                  </a:cubicBezTo>
                  <a:cubicBezTo>
                    <a:pt x="48" y="135"/>
                    <a:pt x="40" y="133"/>
                    <a:pt x="46" y="138"/>
                  </a:cubicBezTo>
                  <a:cubicBezTo>
                    <a:pt x="48" y="140"/>
                    <a:pt x="48" y="136"/>
                    <a:pt x="51" y="138"/>
                  </a:cubicBezTo>
                  <a:cubicBezTo>
                    <a:pt x="54" y="141"/>
                    <a:pt x="49" y="139"/>
                    <a:pt x="53" y="144"/>
                  </a:cubicBezTo>
                  <a:cubicBezTo>
                    <a:pt x="56" y="147"/>
                    <a:pt x="57" y="144"/>
                    <a:pt x="62" y="145"/>
                  </a:cubicBezTo>
                  <a:cubicBezTo>
                    <a:pt x="67" y="145"/>
                    <a:pt x="60" y="150"/>
                    <a:pt x="62" y="151"/>
                  </a:cubicBezTo>
                  <a:cubicBezTo>
                    <a:pt x="64" y="153"/>
                    <a:pt x="70" y="145"/>
                    <a:pt x="70" y="142"/>
                  </a:cubicBezTo>
                  <a:cubicBezTo>
                    <a:pt x="71" y="140"/>
                    <a:pt x="66" y="142"/>
                    <a:pt x="62" y="141"/>
                  </a:cubicBezTo>
                  <a:close/>
                  <a:moveTo>
                    <a:pt x="64" y="170"/>
                  </a:moveTo>
                  <a:cubicBezTo>
                    <a:pt x="59" y="169"/>
                    <a:pt x="60" y="164"/>
                    <a:pt x="56" y="167"/>
                  </a:cubicBezTo>
                  <a:cubicBezTo>
                    <a:pt x="53" y="171"/>
                    <a:pt x="54" y="170"/>
                    <a:pt x="59" y="172"/>
                  </a:cubicBezTo>
                  <a:cubicBezTo>
                    <a:pt x="62" y="174"/>
                    <a:pt x="57" y="174"/>
                    <a:pt x="58" y="177"/>
                  </a:cubicBezTo>
                  <a:cubicBezTo>
                    <a:pt x="59" y="179"/>
                    <a:pt x="54" y="176"/>
                    <a:pt x="54" y="180"/>
                  </a:cubicBezTo>
                  <a:cubicBezTo>
                    <a:pt x="54" y="183"/>
                    <a:pt x="62" y="179"/>
                    <a:pt x="68" y="178"/>
                  </a:cubicBezTo>
                  <a:cubicBezTo>
                    <a:pt x="74" y="177"/>
                    <a:pt x="70" y="172"/>
                    <a:pt x="64" y="170"/>
                  </a:cubicBezTo>
                  <a:close/>
                  <a:moveTo>
                    <a:pt x="55" y="196"/>
                  </a:moveTo>
                  <a:cubicBezTo>
                    <a:pt x="54" y="193"/>
                    <a:pt x="47" y="200"/>
                    <a:pt x="50" y="202"/>
                  </a:cubicBezTo>
                  <a:cubicBezTo>
                    <a:pt x="52" y="204"/>
                    <a:pt x="55" y="197"/>
                    <a:pt x="56" y="201"/>
                  </a:cubicBezTo>
                  <a:cubicBezTo>
                    <a:pt x="57" y="205"/>
                    <a:pt x="53" y="205"/>
                    <a:pt x="55" y="206"/>
                  </a:cubicBezTo>
                  <a:cubicBezTo>
                    <a:pt x="56" y="208"/>
                    <a:pt x="57" y="206"/>
                    <a:pt x="60" y="204"/>
                  </a:cubicBezTo>
                  <a:cubicBezTo>
                    <a:pt x="64" y="202"/>
                    <a:pt x="60" y="199"/>
                    <a:pt x="60" y="194"/>
                  </a:cubicBezTo>
                  <a:cubicBezTo>
                    <a:pt x="59" y="190"/>
                    <a:pt x="56" y="198"/>
                    <a:pt x="55" y="196"/>
                  </a:cubicBezTo>
                  <a:close/>
                  <a:moveTo>
                    <a:pt x="62" y="197"/>
                  </a:moveTo>
                  <a:cubicBezTo>
                    <a:pt x="64" y="200"/>
                    <a:pt x="72" y="183"/>
                    <a:pt x="69" y="185"/>
                  </a:cubicBezTo>
                  <a:cubicBezTo>
                    <a:pt x="66" y="186"/>
                    <a:pt x="60" y="193"/>
                    <a:pt x="62" y="197"/>
                  </a:cubicBezTo>
                  <a:close/>
                  <a:moveTo>
                    <a:pt x="128" y="77"/>
                  </a:moveTo>
                  <a:cubicBezTo>
                    <a:pt x="126" y="77"/>
                    <a:pt x="128" y="83"/>
                    <a:pt x="132" y="83"/>
                  </a:cubicBezTo>
                  <a:cubicBezTo>
                    <a:pt x="136" y="83"/>
                    <a:pt x="130" y="76"/>
                    <a:pt x="128" y="77"/>
                  </a:cubicBezTo>
                  <a:close/>
                  <a:moveTo>
                    <a:pt x="141" y="75"/>
                  </a:moveTo>
                  <a:cubicBezTo>
                    <a:pt x="139" y="72"/>
                    <a:pt x="134" y="75"/>
                    <a:pt x="136" y="72"/>
                  </a:cubicBezTo>
                  <a:cubicBezTo>
                    <a:pt x="138" y="69"/>
                    <a:pt x="136" y="69"/>
                    <a:pt x="133" y="68"/>
                  </a:cubicBezTo>
                  <a:cubicBezTo>
                    <a:pt x="130" y="66"/>
                    <a:pt x="128" y="72"/>
                    <a:pt x="130" y="75"/>
                  </a:cubicBezTo>
                  <a:cubicBezTo>
                    <a:pt x="133" y="79"/>
                    <a:pt x="136" y="75"/>
                    <a:pt x="138" y="77"/>
                  </a:cubicBezTo>
                  <a:cubicBezTo>
                    <a:pt x="140" y="80"/>
                    <a:pt x="144" y="76"/>
                    <a:pt x="143" y="75"/>
                  </a:cubicBezTo>
                  <a:cubicBezTo>
                    <a:pt x="142" y="74"/>
                    <a:pt x="142" y="78"/>
                    <a:pt x="141" y="75"/>
                  </a:cubicBezTo>
                  <a:close/>
                  <a:moveTo>
                    <a:pt x="137" y="80"/>
                  </a:moveTo>
                  <a:cubicBezTo>
                    <a:pt x="136" y="81"/>
                    <a:pt x="137" y="84"/>
                    <a:pt x="138" y="84"/>
                  </a:cubicBezTo>
                  <a:cubicBezTo>
                    <a:pt x="140" y="84"/>
                    <a:pt x="139" y="80"/>
                    <a:pt x="137" y="80"/>
                  </a:cubicBezTo>
                  <a:close/>
                  <a:moveTo>
                    <a:pt x="143" y="65"/>
                  </a:moveTo>
                  <a:cubicBezTo>
                    <a:pt x="143" y="66"/>
                    <a:pt x="145" y="64"/>
                    <a:pt x="146" y="65"/>
                  </a:cubicBezTo>
                  <a:cubicBezTo>
                    <a:pt x="148" y="65"/>
                    <a:pt x="151" y="60"/>
                    <a:pt x="148" y="61"/>
                  </a:cubicBezTo>
                  <a:cubicBezTo>
                    <a:pt x="146" y="63"/>
                    <a:pt x="145" y="59"/>
                    <a:pt x="143" y="65"/>
                  </a:cubicBezTo>
                  <a:close/>
                  <a:moveTo>
                    <a:pt x="144" y="69"/>
                  </a:moveTo>
                  <a:cubicBezTo>
                    <a:pt x="143" y="71"/>
                    <a:pt x="146" y="71"/>
                    <a:pt x="147" y="70"/>
                  </a:cubicBezTo>
                  <a:cubicBezTo>
                    <a:pt x="147" y="69"/>
                    <a:pt x="144" y="65"/>
                    <a:pt x="144" y="69"/>
                  </a:cubicBezTo>
                  <a:close/>
                  <a:moveTo>
                    <a:pt x="136" y="59"/>
                  </a:moveTo>
                  <a:cubicBezTo>
                    <a:pt x="135" y="61"/>
                    <a:pt x="139" y="64"/>
                    <a:pt x="140" y="64"/>
                  </a:cubicBezTo>
                  <a:cubicBezTo>
                    <a:pt x="141" y="63"/>
                    <a:pt x="138" y="58"/>
                    <a:pt x="136" y="59"/>
                  </a:cubicBezTo>
                  <a:close/>
                  <a:moveTo>
                    <a:pt x="182" y="17"/>
                  </a:moveTo>
                  <a:cubicBezTo>
                    <a:pt x="183" y="15"/>
                    <a:pt x="181" y="12"/>
                    <a:pt x="180" y="16"/>
                  </a:cubicBezTo>
                  <a:cubicBezTo>
                    <a:pt x="179" y="19"/>
                    <a:pt x="178" y="14"/>
                    <a:pt x="179" y="10"/>
                  </a:cubicBezTo>
                  <a:cubicBezTo>
                    <a:pt x="180" y="5"/>
                    <a:pt x="169" y="15"/>
                    <a:pt x="171" y="15"/>
                  </a:cubicBezTo>
                  <a:cubicBezTo>
                    <a:pt x="174" y="15"/>
                    <a:pt x="179" y="18"/>
                    <a:pt x="178" y="20"/>
                  </a:cubicBezTo>
                  <a:cubicBezTo>
                    <a:pt x="176" y="23"/>
                    <a:pt x="170" y="20"/>
                    <a:pt x="170" y="24"/>
                  </a:cubicBezTo>
                  <a:cubicBezTo>
                    <a:pt x="170" y="29"/>
                    <a:pt x="172" y="24"/>
                    <a:pt x="174" y="27"/>
                  </a:cubicBezTo>
                  <a:cubicBezTo>
                    <a:pt x="176" y="30"/>
                    <a:pt x="176" y="24"/>
                    <a:pt x="179" y="27"/>
                  </a:cubicBezTo>
                  <a:cubicBezTo>
                    <a:pt x="182" y="29"/>
                    <a:pt x="175" y="36"/>
                    <a:pt x="179" y="40"/>
                  </a:cubicBezTo>
                  <a:cubicBezTo>
                    <a:pt x="181" y="43"/>
                    <a:pt x="180" y="36"/>
                    <a:pt x="181" y="34"/>
                  </a:cubicBezTo>
                  <a:cubicBezTo>
                    <a:pt x="183" y="32"/>
                    <a:pt x="183" y="29"/>
                    <a:pt x="182" y="27"/>
                  </a:cubicBezTo>
                  <a:cubicBezTo>
                    <a:pt x="181" y="24"/>
                    <a:pt x="183" y="24"/>
                    <a:pt x="184" y="18"/>
                  </a:cubicBezTo>
                  <a:cubicBezTo>
                    <a:pt x="186" y="12"/>
                    <a:pt x="182" y="20"/>
                    <a:pt x="182" y="17"/>
                  </a:cubicBezTo>
                  <a:close/>
                  <a:moveTo>
                    <a:pt x="185" y="4"/>
                  </a:moveTo>
                  <a:cubicBezTo>
                    <a:pt x="183" y="4"/>
                    <a:pt x="184" y="7"/>
                    <a:pt x="182" y="8"/>
                  </a:cubicBezTo>
                  <a:cubicBezTo>
                    <a:pt x="181" y="9"/>
                    <a:pt x="181" y="10"/>
                    <a:pt x="183" y="13"/>
                  </a:cubicBezTo>
                  <a:cubicBezTo>
                    <a:pt x="184" y="16"/>
                    <a:pt x="184" y="10"/>
                    <a:pt x="185" y="9"/>
                  </a:cubicBezTo>
                  <a:cubicBezTo>
                    <a:pt x="187" y="8"/>
                    <a:pt x="186" y="5"/>
                    <a:pt x="185" y="4"/>
                  </a:cubicBezTo>
                  <a:close/>
                  <a:moveTo>
                    <a:pt x="189" y="0"/>
                  </a:moveTo>
                  <a:cubicBezTo>
                    <a:pt x="187" y="0"/>
                    <a:pt x="186" y="4"/>
                    <a:pt x="189" y="6"/>
                  </a:cubicBezTo>
                  <a:cubicBezTo>
                    <a:pt x="191" y="7"/>
                    <a:pt x="192" y="0"/>
                    <a:pt x="189" y="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0" name="Google Shape;560;p25"/>
            <p:cNvSpPr/>
            <p:nvPr/>
          </p:nvSpPr>
          <p:spPr>
            <a:xfrm>
              <a:off x="1870921" y="2549601"/>
              <a:ext cx="40469" cy="28726"/>
            </a:xfrm>
            <a:custGeom>
              <a:rect b="b" l="l" r="r" t="t"/>
              <a:pathLst>
                <a:path extrusionOk="0" h="9" w="13">
                  <a:moveTo>
                    <a:pt x="3" y="2"/>
                  </a:moveTo>
                  <a:cubicBezTo>
                    <a:pt x="0" y="2"/>
                    <a:pt x="3" y="5"/>
                    <a:pt x="7" y="7"/>
                  </a:cubicBezTo>
                  <a:cubicBezTo>
                    <a:pt x="10" y="9"/>
                    <a:pt x="13" y="7"/>
                    <a:pt x="10" y="3"/>
                  </a:cubicBezTo>
                  <a:cubicBezTo>
                    <a:pt x="6" y="0"/>
                    <a:pt x="5" y="2"/>
                    <a:pt x="3" y="2"/>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1" name="Google Shape;561;p25"/>
            <p:cNvSpPr/>
            <p:nvPr/>
          </p:nvSpPr>
          <p:spPr>
            <a:xfrm>
              <a:off x="1920529" y="2580939"/>
              <a:ext cx="28720" cy="31337"/>
            </a:xfrm>
            <a:custGeom>
              <a:rect b="b" l="l" r="r" t="t"/>
              <a:pathLst>
                <a:path extrusionOk="0" h="10" w="9">
                  <a:moveTo>
                    <a:pt x="1" y="4"/>
                  </a:moveTo>
                  <a:cubicBezTo>
                    <a:pt x="1" y="5"/>
                    <a:pt x="2" y="6"/>
                    <a:pt x="4" y="7"/>
                  </a:cubicBezTo>
                  <a:cubicBezTo>
                    <a:pt x="6" y="8"/>
                    <a:pt x="6" y="10"/>
                    <a:pt x="8" y="8"/>
                  </a:cubicBezTo>
                  <a:cubicBezTo>
                    <a:pt x="9" y="6"/>
                    <a:pt x="0" y="0"/>
                    <a:pt x="1" y="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2" name="Google Shape;562;p25"/>
            <p:cNvSpPr/>
            <p:nvPr/>
          </p:nvSpPr>
          <p:spPr>
            <a:xfrm>
              <a:off x="1915307" y="2618804"/>
              <a:ext cx="27415" cy="45700"/>
            </a:xfrm>
            <a:custGeom>
              <a:rect b="b" l="l" r="r" t="t"/>
              <a:pathLst>
                <a:path extrusionOk="0" h="15" w="9">
                  <a:moveTo>
                    <a:pt x="5" y="4"/>
                  </a:moveTo>
                  <a:cubicBezTo>
                    <a:pt x="1" y="3"/>
                    <a:pt x="3" y="0"/>
                    <a:pt x="1" y="2"/>
                  </a:cubicBezTo>
                  <a:cubicBezTo>
                    <a:pt x="0" y="3"/>
                    <a:pt x="2" y="7"/>
                    <a:pt x="5" y="11"/>
                  </a:cubicBezTo>
                  <a:cubicBezTo>
                    <a:pt x="8" y="15"/>
                    <a:pt x="9" y="12"/>
                    <a:pt x="8" y="11"/>
                  </a:cubicBezTo>
                  <a:cubicBezTo>
                    <a:pt x="7" y="9"/>
                    <a:pt x="8" y="5"/>
                    <a:pt x="5" y="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3" name="Google Shape;563;p25"/>
            <p:cNvSpPr/>
            <p:nvPr/>
          </p:nvSpPr>
          <p:spPr>
            <a:xfrm>
              <a:off x="1893114" y="2531321"/>
              <a:ext cx="46997" cy="62674"/>
            </a:xfrm>
            <a:custGeom>
              <a:rect b="b" l="l" r="r" t="t"/>
              <a:pathLst>
                <a:path extrusionOk="0" h="20" w="15">
                  <a:moveTo>
                    <a:pt x="6" y="4"/>
                  </a:moveTo>
                  <a:cubicBezTo>
                    <a:pt x="5" y="0"/>
                    <a:pt x="1" y="0"/>
                    <a:pt x="2" y="3"/>
                  </a:cubicBezTo>
                  <a:cubicBezTo>
                    <a:pt x="3" y="5"/>
                    <a:pt x="0" y="4"/>
                    <a:pt x="3" y="8"/>
                  </a:cubicBezTo>
                  <a:cubicBezTo>
                    <a:pt x="5" y="10"/>
                    <a:pt x="5" y="6"/>
                    <a:pt x="11" y="15"/>
                  </a:cubicBezTo>
                  <a:cubicBezTo>
                    <a:pt x="14" y="20"/>
                    <a:pt x="15" y="16"/>
                    <a:pt x="12" y="11"/>
                  </a:cubicBezTo>
                  <a:cubicBezTo>
                    <a:pt x="8" y="5"/>
                    <a:pt x="8" y="9"/>
                    <a:pt x="6" y="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4" name="Google Shape;564;p25"/>
            <p:cNvSpPr/>
            <p:nvPr/>
          </p:nvSpPr>
          <p:spPr>
            <a:xfrm>
              <a:off x="1908780" y="2528710"/>
              <a:ext cx="46997" cy="43089"/>
            </a:xfrm>
            <a:custGeom>
              <a:rect b="b" l="l" r="r" t="t"/>
              <a:pathLst>
                <a:path extrusionOk="0" h="14" w="15">
                  <a:moveTo>
                    <a:pt x="11" y="6"/>
                  </a:moveTo>
                  <a:cubicBezTo>
                    <a:pt x="7" y="6"/>
                    <a:pt x="10" y="3"/>
                    <a:pt x="7" y="3"/>
                  </a:cubicBezTo>
                  <a:cubicBezTo>
                    <a:pt x="3" y="3"/>
                    <a:pt x="7" y="0"/>
                    <a:pt x="3" y="0"/>
                  </a:cubicBezTo>
                  <a:cubicBezTo>
                    <a:pt x="0" y="0"/>
                    <a:pt x="0" y="0"/>
                    <a:pt x="2" y="4"/>
                  </a:cubicBezTo>
                  <a:cubicBezTo>
                    <a:pt x="4" y="8"/>
                    <a:pt x="6" y="7"/>
                    <a:pt x="9" y="10"/>
                  </a:cubicBezTo>
                  <a:cubicBezTo>
                    <a:pt x="11" y="14"/>
                    <a:pt x="15" y="10"/>
                    <a:pt x="12" y="9"/>
                  </a:cubicBezTo>
                  <a:cubicBezTo>
                    <a:pt x="9" y="8"/>
                    <a:pt x="14" y="7"/>
                    <a:pt x="11" y="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5" name="Google Shape;565;p25"/>
            <p:cNvSpPr/>
            <p:nvPr/>
          </p:nvSpPr>
          <p:spPr>
            <a:xfrm>
              <a:off x="1951860" y="2524793"/>
              <a:ext cx="19582" cy="31337"/>
            </a:xfrm>
            <a:custGeom>
              <a:rect b="b" l="l" r="r" t="t"/>
              <a:pathLst>
                <a:path extrusionOk="0" h="10" w="6">
                  <a:moveTo>
                    <a:pt x="3" y="4"/>
                  </a:moveTo>
                  <a:cubicBezTo>
                    <a:pt x="1" y="2"/>
                    <a:pt x="0" y="0"/>
                    <a:pt x="1" y="3"/>
                  </a:cubicBezTo>
                  <a:cubicBezTo>
                    <a:pt x="2" y="5"/>
                    <a:pt x="0" y="6"/>
                    <a:pt x="1" y="9"/>
                  </a:cubicBezTo>
                  <a:cubicBezTo>
                    <a:pt x="1" y="9"/>
                    <a:pt x="1" y="9"/>
                    <a:pt x="1" y="9"/>
                  </a:cubicBezTo>
                  <a:cubicBezTo>
                    <a:pt x="3" y="7"/>
                    <a:pt x="3" y="10"/>
                    <a:pt x="4" y="8"/>
                  </a:cubicBezTo>
                  <a:cubicBezTo>
                    <a:pt x="6" y="6"/>
                    <a:pt x="4" y="7"/>
                    <a:pt x="3" y="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6" name="Google Shape;566;p25"/>
            <p:cNvSpPr/>
            <p:nvPr/>
          </p:nvSpPr>
          <p:spPr>
            <a:xfrm>
              <a:off x="1942722" y="2524793"/>
              <a:ext cx="9138" cy="18280"/>
            </a:xfrm>
            <a:custGeom>
              <a:rect b="b" l="l" r="r" t="t"/>
              <a:pathLst>
                <a:path extrusionOk="0" h="6" w="3">
                  <a:moveTo>
                    <a:pt x="1" y="1"/>
                  </a:moveTo>
                  <a:cubicBezTo>
                    <a:pt x="0" y="1"/>
                    <a:pt x="1" y="6"/>
                    <a:pt x="2" y="5"/>
                  </a:cubicBezTo>
                  <a:cubicBezTo>
                    <a:pt x="3" y="5"/>
                    <a:pt x="2" y="0"/>
                    <a:pt x="1" y="1"/>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7" name="Google Shape;567;p25"/>
            <p:cNvSpPr/>
            <p:nvPr/>
          </p:nvSpPr>
          <p:spPr>
            <a:xfrm>
              <a:off x="1967526" y="2533933"/>
              <a:ext cx="13055" cy="9140"/>
            </a:xfrm>
            <a:custGeom>
              <a:rect b="b" l="l" r="r" t="t"/>
              <a:pathLst>
                <a:path extrusionOk="0" h="3" w="4">
                  <a:moveTo>
                    <a:pt x="2" y="0"/>
                  </a:moveTo>
                  <a:cubicBezTo>
                    <a:pt x="1" y="0"/>
                    <a:pt x="0" y="3"/>
                    <a:pt x="2" y="3"/>
                  </a:cubicBezTo>
                  <a:cubicBezTo>
                    <a:pt x="3" y="3"/>
                    <a:pt x="4" y="1"/>
                    <a:pt x="2" y="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8" name="Google Shape;568;p25"/>
            <p:cNvSpPr/>
            <p:nvPr/>
          </p:nvSpPr>
          <p:spPr>
            <a:xfrm>
              <a:off x="1722098" y="4685754"/>
              <a:ext cx="1054817" cy="834353"/>
            </a:xfrm>
            <a:custGeom>
              <a:rect b="b" l="l" r="r" t="t"/>
              <a:pathLst>
                <a:path extrusionOk="0" h="268" w="339">
                  <a:moveTo>
                    <a:pt x="312" y="61"/>
                  </a:moveTo>
                  <a:cubicBezTo>
                    <a:pt x="319" y="74"/>
                    <a:pt x="288" y="79"/>
                    <a:pt x="287" y="86"/>
                  </a:cubicBezTo>
                  <a:cubicBezTo>
                    <a:pt x="286" y="93"/>
                    <a:pt x="256" y="93"/>
                    <a:pt x="252" y="102"/>
                  </a:cubicBezTo>
                  <a:cubicBezTo>
                    <a:pt x="250" y="108"/>
                    <a:pt x="264" y="107"/>
                    <a:pt x="250" y="112"/>
                  </a:cubicBezTo>
                  <a:cubicBezTo>
                    <a:pt x="244" y="115"/>
                    <a:pt x="222" y="145"/>
                    <a:pt x="225" y="157"/>
                  </a:cubicBezTo>
                  <a:cubicBezTo>
                    <a:pt x="229" y="171"/>
                    <a:pt x="237" y="170"/>
                    <a:pt x="238" y="174"/>
                  </a:cubicBezTo>
                  <a:cubicBezTo>
                    <a:pt x="238" y="178"/>
                    <a:pt x="211" y="190"/>
                    <a:pt x="214" y="209"/>
                  </a:cubicBezTo>
                  <a:cubicBezTo>
                    <a:pt x="214" y="215"/>
                    <a:pt x="215" y="214"/>
                    <a:pt x="204" y="215"/>
                  </a:cubicBezTo>
                  <a:cubicBezTo>
                    <a:pt x="185" y="216"/>
                    <a:pt x="185" y="246"/>
                    <a:pt x="177" y="240"/>
                  </a:cubicBezTo>
                  <a:cubicBezTo>
                    <a:pt x="173" y="236"/>
                    <a:pt x="157" y="247"/>
                    <a:pt x="143" y="241"/>
                  </a:cubicBezTo>
                  <a:cubicBezTo>
                    <a:pt x="133" y="236"/>
                    <a:pt x="123" y="241"/>
                    <a:pt x="122" y="246"/>
                  </a:cubicBezTo>
                  <a:cubicBezTo>
                    <a:pt x="120" y="252"/>
                    <a:pt x="108" y="247"/>
                    <a:pt x="104" y="254"/>
                  </a:cubicBezTo>
                  <a:cubicBezTo>
                    <a:pt x="101" y="261"/>
                    <a:pt x="99" y="260"/>
                    <a:pt x="97" y="263"/>
                  </a:cubicBezTo>
                  <a:cubicBezTo>
                    <a:pt x="96" y="267"/>
                    <a:pt x="93" y="268"/>
                    <a:pt x="86" y="260"/>
                  </a:cubicBezTo>
                  <a:cubicBezTo>
                    <a:pt x="78" y="252"/>
                    <a:pt x="73" y="245"/>
                    <a:pt x="73" y="239"/>
                  </a:cubicBezTo>
                  <a:cubicBezTo>
                    <a:pt x="73" y="233"/>
                    <a:pt x="60" y="221"/>
                    <a:pt x="50" y="226"/>
                  </a:cubicBezTo>
                  <a:cubicBezTo>
                    <a:pt x="48" y="221"/>
                    <a:pt x="46" y="207"/>
                    <a:pt x="55" y="199"/>
                  </a:cubicBezTo>
                  <a:cubicBezTo>
                    <a:pt x="64" y="192"/>
                    <a:pt x="61" y="192"/>
                    <a:pt x="57" y="191"/>
                  </a:cubicBezTo>
                  <a:cubicBezTo>
                    <a:pt x="52" y="190"/>
                    <a:pt x="47" y="184"/>
                    <a:pt x="57" y="170"/>
                  </a:cubicBezTo>
                  <a:cubicBezTo>
                    <a:pt x="67" y="157"/>
                    <a:pt x="55" y="166"/>
                    <a:pt x="53" y="156"/>
                  </a:cubicBezTo>
                  <a:cubicBezTo>
                    <a:pt x="51" y="145"/>
                    <a:pt x="42" y="143"/>
                    <a:pt x="53" y="142"/>
                  </a:cubicBezTo>
                  <a:cubicBezTo>
                    <a:pt x="63" y="141"/>
                    <a:pt x="64" y="138"/>
                    <a:pt x="60" y="130"/>
                  </a:cubicBezTo>
                  <a:cubicBezTo>
                    <a:pt x="57" y="122"/>
                    <a:pt x="66" y="122"/>
                    <a:pt x="64" y="102"/>
                  </a:cubicBezTo>
                  <a:cubicBezTo>
                    <a:pt x="63" y="94"/>
                    <a:pt x="88" y="77"/>
                    <a:pt x="75" y="75"/>
                  </a:cubicBezTo>
                  <a:cubicBezTo>
                    <a:pt x="65" y="73"/>
                    <a:pt x="78" y="66"/>
                    <a:pt x="63" y="65"/>
                  </a:cubicBezTo>
                  <a:cubicBezTo>
                    <a:pt x="48" y="63"/>
                    <a:pt x="56" y="73"/>
                    <a:pt x="45" y="68"/>
                  </a:cubicBezTo>
                  <a:cubicBezTo>
                    <a:pt x="34" y="62"/>
                    <a:pt x="34" y="72"/>
                    <a:pt x="30" y="69"/>
                  </a:cubicBezTo>
                  <a:cubicBezTo>
                    <a:pt x="26" y="66"/>
                    <a:pt x="36" y="62"/>
                    <a:pt x="32" y="59"/>
                  </a:cubicBezTo>
                  <a:cubicBezTo>
                    <a:pt x="28" y="57"/>
                    <a:pt x="27" y="57"/>
                    <a:pt x="15" y="68"/>
                  </a:cubicBezTo>
                  <a:cubicBezTo>
                    <a:pt x="12" y="61"/>
                    <a:pt x="16" y="52"/>
                    <a:pt x="11" y="46"/>
                  </a:cubicBezTo>
                  <a:cubicBezTo>
                    <a:pt x="7" y="40"/>
                    <a:pt x="11" y="36"/>
                    <a:pt x="5" y="33"/>
                  </a:cubicBezTo>
                  <a:cubicBezTo>
                    <a:pt x="0" y="29"/>
                    <a:pt x="12" y="18"/>
                    <a:pt x="22" y="18"/>
                  </a:cubicBezTo>
                  <a:cubicBezTo>
                    <a:pt x="32" y="18"/>
                    <a:pt x="22" y="11"/>
                    <a:pt x="34" y="5"/>
                  </a:cubicBezTo>
                  <a:cubicBezTo>
                    <a:pt x="46" y="0"/>
                    <a:pt x="49" y="10"/>
                    <a:pt x="68" y="10"/>
                  </a:cubicBezTo>
                  <a:cubicBezTo>
                    <a:pt x="88" y="10"/>
                    <a:pt x="87" y="6"/>
                    <a:pt x="100" y="10"/>
                  </a:cubicBezTo>
                  <a:cubicBezTo>
                    <a:pt x="125" y="18"/>
                    <a:pt x="135" y="9"/>
                    <a:pt x="150" y="14"/>
                  </a:cubicBezTo>
                  <a:cubicBezTo>
                    <a:pt x="165" y="18"/>
                    <a:pt x="160" y="11"/>
                    <a:pt x="173" y="16"/>
                  </a:cubicBezTo>
                  <a:cubicBezTo>
                    <a:pt x="182" y="20"/>
                    <a:pt x="185" y="16"/>
                    <a:pt x="190" y="16"/>
                  </a:cubicBezTo>
                  <a:cubicBezTo>
                    <a:pt x="194" y="21"/>
                    <a:pt x="200" y="17"/>
                    <a:pt x="199" y="23"/>
                  </a:cubicBezTo>
                  <a:cubicBezTo>
                    <a:pt x="198" y="30"/>
                    <a:pt x="213" y="25"/>
                    <a:pt x="217" y="34"/>
                  </a:cubicBezTo>
                  <a:cubicBezTo>
                    <a:pt x="220" y="39"/>
                    <a:pt x="226" y="32"/>
                    <a:pt x="231" y="38"/>
                  </a:cubicBezTo>
                  <a:cubicBezTo>
                    <a:pt x="235" y="42"/>
                    <a:pt x="235" y="36"/>
                    <a:pt x="246" y="39"/>
                  </a:cubicBezTo>
                  <a:cubicBezTo>
                    <a:pt x="255" y="41"/>
                    <a:pt x="243" y="26"/>
                    <a:pt x="269" y="42"/>
                  </a:cubicBezTo>
                  <a:cubicBezTo>
                    <a:pt x="269" y="48"/>
                    <a:pt x="274" y="48"/>
                    <a:pt x="276" y="46"/>
                  </a:cubicBezTo>
                  <a:cubicBezTo>
                    <a:pt x="290" y="55"/>
                    <a:pt x="288" y="47"/>
                    <a:pt x="296" y="51"/>
                  </a:cubicBezTo>
                  <a:cubicBezTo>
                    <a:pt x="304" y="55"/>
                    <a:pt x="297" y="47"/>
                    <a:pt x="310" y="48"/>
                  </a:cubicBezTo>
                  <a:cubicBezTo>
                    <a:pt x="322" y="57"/>
                    <a:pt x="308" y="54"/>
                    <a:pt x="312" y="61"/>
                  </a:cubicBezTo>
                  <a:close/>
                  <a:moveTo>
                    <a:pt x="311" y="137"/>
                  </a:moveTo>
                  <a:cubicBezTo>
                    <a:pt x="310" y="129"/>
                    <a:pt x="288" y="144"/>
                    <a:pt x="292" y="148"/>
                  </a:cubicBezTo>
                  <a:cubicBezTo>
                    <a:pt x="293" y="149"/>
                    <a:pt x="292" y="150"/>
                    <a:pt x="297" y="148"/>
                  </a:cubicBezTo>
                  <a:cubicBezTo>
                    <a:pt x="301" y="146"/>
                    <a:pt x="299" y="151"/>
                    <a:pt x="306" y="155"/>
                  </a:cubicBezTo>
                  <a:cubicBezTo>
                    <a:pt x="312" y="160"/>
                    <a:pt x="314" y="149"/>
                    <a:pt x="319" y="142"/>
                  </a:cubicBezTo>
                  <a:cubicBezTo>
                    <a:pt x="323" y="135"/>
                    <a:pt x="311" y="145"/>
                    <a:pt x="311" y="137"/>
                  </a:cubicBezTo>
                  <a:close/>
                  <a:moveTo>
                    <a:pt x="327" y="133"/>
                  </a:moveTo>
                  <a:cubicBezTo>
                    <a:pt x="328" y="136"/>
                    <a:pt x="331" y="132"/>
                    <a:pt x="335" y="136"/>
                  </a:cubicBezTo>
                  <a:cubicBezTo>
                    <a:pt x="339" y="140"/>
                    <a:pt x="339" y="137"/>
                    <a:pt x="338" y="132"/>
                  </a:cubicBezTo>
                  <a:cubicBezTo>
                    <a:pt x="337" y="127"/>
                    <a:pt x="326" y="128"/>
                    <a:pt x="327" y="133"/>
                  </a:cubicBezTo>
                  <a:close/>
                  <a:moveTo>
                    <a:pt x="263" y="170"/>
                  </a:moveTo>
                  <a:cubicBezTo>
                    <a:pt x="265" y="173"/>
                    <a:pt x="274" y="165"/>
                    <a:pt x="271" y="162"/>
                  </a:cubicBezTo>
                  <a:cubicBezTo>
                    <a:pt x="268" y="158"/>
                    <a:pt x="260" y="168"/>
                    <a:pt x="263" y="170"/>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69" name="Google Shape;569;p25"/>
            <p:cNvSpPr/>
            <p:nvPr/>
          </p:nvSpPr>
          <p:spPr>
            <a:xfrm>
              <a:off x="3953141" y="4897280"/>
              <a:ext cx="667094" cy="735118"/>
            </a:xfrm>
            <a:custGeom>
              <a:rect b="b" l="l" r="r" t="t"/>
              <a:pathLst>
                <a:path extrusionOk="0" h="236" w="214">
                  <a:moveTo>
                    <a:pt x="169" y="21"/>
                  </a:moveTo>
                  <a:cubicBezTo>
                    <a:pt x="162" y="24"/>
                    <a:pt x="167" y="34"/>
                    <a:pt x="159" y="39"/>
                  </a:cubicBezTo>
                  <a:cubicBezTo>
                    <a:pt x="159" y="30"/>
                    <a:pt x="151" y="38"/>
                    <a:pt x="141" y="32"/>
                  </a:cubicBezTo>
                  <a:cubicBezTo>
                    <a:pt x="132" y="27"/>
                    <a:pt x="134" y="37"/>
                    <a:pt x="125" y="33"/>
                  </a:cubicBezTo>
                  <a:cubicBezTo>
                    <a:pt x="116" y="30"/>
                    <a:pt x="117" y="38"/>
                    <a:pt x="107" y="40"/>
                  </a:cubicBezTo>
                  <a:cubicBezTo>
                    <a:pt x="97" y="41"/>
                    <a:pt x="107" y="42"/>
                    <a:pt x="105" y="47"/>
                  </a:cubicBezTo>
                  <a:cubicBezTo>
                    <a:pt x="103" y="52"/>
                    <a:pt x="108" y="47"/>
                    <a:pt x="114" y="54"/>
                  </a:cubicBezTo>
                  <a:cubicBezTo>
                    <a:pt x="121" y="61"/>
                    <a:pt x="119" y="61"/>
                    <a:pt x="111" y="57"/>
                  </a:cubicBezTo>
                  <a:cubicBezTo>
                    <a:pt x="104" y="53"/>
                    <a:pt x="98" y="49"/>
                    <a:pt x="106" y="58"/>
                  </a:cubicBezTo>
                  <a:cubicBezTo>
                    <a:pt x="113" y="67"/>
                    <a:pt x="109" y="67"/>
                    <a:pt x="101" y="59"/>
                  </a:cubicBezTo>
                  <a:cubicBezTo>
                    <a:pt x="93" y="51"/>
                    <a:pt x="93" y="57"/>
                    <a:pt x="99" y="63"/>
                  </a:cubicBezTo>
                  <a:cubicBezTo>
                    <a:pt x="104" y="68"/>
                    <a:pt x="92" y="69"/>
                    <a:pt x="91" y="60"/>
                  </a:cubicBezTo>
                  <a:cubicBezTo>
                    <a:pt x="89" y="49"/>
                    <a:pt x="80" y="55"/>
                    <a:pt x="81" y="49"/>
                  </a:cubicBezTo>
                  <a:cubicBezTo>
                    <a:pt x="83" y="38"/>
                    <a:pt x="75" y="47"/>
                    <a:pt x="73" y="53"/>
                  </a:cubicBezTo>
                  <a:cubicBezTo>
                    <a:pt x="67" y="66"/>
                    <a:pt x="99" y="86"/>
                    <a:pt x="89" y="94"/>
                  </a:cubicBezTo>
                  <a:cubicBezTo>
                    <a:pt x="84" y="98"/>
                    <a:pt x="90" y="86"/>
                    <a:pt x="83" y="87"/>
                  </a:cubicBezTo>
                  <a:cubicBezTo>
                    <a:pt x="73" y="87"/>
                    <a:pt x="92" y="99"/>
                    <a:pt x="77" y="100"/>
                  </a:cubicBezTo>
                  <a:cubicBezTo>
                    <a:pt x="63" y="102"/>
                    <a:pt x="88" y="104"/>
                    <a:pt x="90" y="110"/>
                  </a:cubicBezTo>
                  <a:cubicBezTo>
                    <a:pt x="93" y="116"/>
                    <a:pt x="96" y="112"/>
                    <a:pt x="98" y="117"/>
                  </a:cubicBezTo>
                  <a:cubicBezTo>
                    <a:pt x="101" y="123"/>
                    <a:pt x="111" y="122"/>
                    <a:pt x="110" y="128"/>
                  </a:cubicBezTo>
                  <a:cubicBezTo>
                    <a:pt x="108" y="133"/>
                    <a:pt x="113" y="140"/>
                    <a:pt x="110" y="142"/>
                  </a:cubicBezTo>
                  <a:cubicBezTo>
                    <a:pt x="106" y="144"/>
                    <a:pt x="101" y="136"/>
                    <a:pt x="98" y="132"/>
                  </a:cubicBezTo>
                  <a:cubicBezTo>
                    <a:pt x="95" y="127"/>
                    <a:pt x="83" y="134"/>
                    <a:pt x="86" y="138"/>
                  </a:cubicBezTo>
                  <a:cubicBezTo>
                    <a:pt x="90" y="142"/>
                    <a:pt x="85" y="144"/>
                    <a:pt x="90" y="144"/>
                  </a:cubicBezTo>
                  <a:cubicBezTo>
                    <a:pt x="96" y="144"/>
                    <a:pt x="100" y="151"/>
                    <a:pt x="95" y="152"/>
                  </a:cubicBezTo>
                  <a:cubicBezTo>
                    <a:pt x="91" y="153"/>
                    <a:pt x="87" y="158"/>
                    <a:pt x="86" y="153"/>
                  </a:cubicBezTo>
                  <a:cubicBezTo>
                    <a:pt x="85" y="148"/>
                    <a:pt x="84" y="146"/>
                    <a:pt x="78" y="145"/>
                  </a:cubicBezTo>
                  <a:cubicBezTo>
                    <a:pt x="72" y="145"/>
                    <a:pt x="93" y="181"/>
                    <a:pt x="87" y="183"/>
                  </a:cubicBezTo>
                  <a:cubicBezTo>
                    <a:pt x="81" y="186"/>
                    <a:pt x="75" y="159"/>
                    <a:pt x="73" y="175"/>
                  </a:cubicBezTo>
                  <a:cubicBezTo>
                    <a:pt x="72" y="184"/>
                    <a:pt x="67" y="189"/>
                    <a:pt x="67" y="178"/>
                  </a:cubicBezTo>
                  <a:cubicBezTo>
                    <a:pt x="67" y="168"/>
                    <a:pt x="59" y="156"/>
                    <a:pt x="58" y="168"/>
                  </a:cubicBezTo>
                  <a:cubicBezTo>
                    <a:pt x="57" y="180"/>
                    <a:pt x="45" y="162"/>
                    <a:pt x="48" y="157"/>
                  </a:cubicBezTo>
                  <a:cubicBezTo>
                    <a:pt x="52" y="153"/>
                    <a:pt x="51" y="144"/>
                    <a:pt x="44" y="145"/>
                  </a:cubicBezTo>
                  <a:cubicBezTo>
                    <a:pt x="37" y="145"/>
                    <a:pt x="44" y="141"/>
                    <a:pt x="38" y="137"/>
                  </a:cubicBezTo>
                  <a:cubicBezTo>
                    <a:pt x="33" y="134"/>
                    <a:pt x="41" y="137"/>
                    <a:pt x="41" y="129"/>
                  </a:cubicBezTo>
                  <a:cubicBezTo>
                    <a:pt x="42" y="120"/>
                    <a:pt x="48" y="129"/>
                    <a:pt x="52" y="125"/>
                  </a:cubicBezTo>
                  <a:cubicBezTo>
                    <a:pt x="56" y="120"/>
                    <a:pt x="57" y="120"/>
                    <a:pt x="66" y="125"/>
                  </a:cubicBezTo>
                  <a:cubicBezTo>
                    <a:pt x="76" y="130"/>
                    <a:pt x="76" y="133"/>
                    <a:pt x="84" y="130"/>
                  </a:cubicBezTo>
                  <a:cubicBezTo>
                    <a:pt x="93" y="127"/>
                    <a:pt x="88" y="124"/>
                    <a:pt x="83" y="124"/>
                  </a:cubicBezTo>
                  <a:cubicBezTo>
                    <a:pt x="78" y="125"/>
                    <a:pt x="74" y="118"/>
                    <a:pt x="68" y="120"/>
                  </a:cubicBezTo>
                  <a:cubicBezTo>
                    <a:pt x="62" y="122"/>
                    <a:pt x="66" y="116"/>
                    <a:pt x="54" y="119"/>
                  </a:cubicBezTo>
                  <a:cubicBezTo>
                    <a:pt x="41" y="122"/>
                    <a:pt x="46" y="115"/>
                    <a:pt x="41" y="120"/>
                  </a:cubicBezTo>
                  <a:cubicBezTo>
                    <a:pt x="35" y="125"/>
                    <a:pt x="37" y="114"/>
                    <a:pt x="29" y="106"/>
                  </a:cubicBezTo>
                  <a:cubicBezTo>
                    <a:pt x="21" y="98"/>
                    <a:pt x="44" y="104"/>
                    <a:pt x="37" y="99"/>
                  </a:cubicBezTo>
                  <a:cubicBezTo>
                    <a:pt x="25" y="92"/>
                    <a:pt x="30" y="104"/>
                    <a:pt x="26" y="96"/>
                  </a:cubicBezTo>
                  <a:cubicBezTo>
                    <a:pt x="23" y="91"/>
                    <a:pt x="19" y="93"/>
                    <a:pt x="11" y="75"/>
                  </a:cubicBezTo>
                  <a:cubicBezTo>
                    <a:pt x="13" y="73"/>
                    <a:pt x="19" y="73"/>
                    <a:pt x="20" y="70"/>
                  </a:cubicBezTo>
                  <a:cubicBezTo>
                    <a:pt x="20" y="68"/>
                    <a:pt x="16" y="67"/>
                    <a:pt x="18" y="64"/>
                  </a:cubicBezTo>
                  <a:cubicBezTo>
                    <a:pt x="19" y="61"/>
                    <a:pt x="26" y="64"/>
                    <a:pt x="27" y="57"/>
                  </a:cubicBezTo>
                  <a:cubicBezTo>
                    <a:pt x="28" y="42"/>
                    <a:pt x="32" y="51"/>
                    <a:pt x="35" y="45"/>
                  </a:cubicBezTo>
                  <a:cubicBezTo>
                    <a:pt x="37" y="39"/>
                    <a:pt x="33" y="39"/>
                    <a:pt x="34" y="35"/>
                  </a:cubicBezTo>
                  <a:cubicBezTo>
                    <a:pt x="69" y="33"/>
                    <a:pt x="49" y="21"/>
                    <a:pt x="65" y="25"/>
                  </a:cubicBezTo>
                  <a:cubicBezTo>
                    <a:pt x="82" y="30"/>
                    <a:pt x="75" y="19"/>
                    <a:pt x="82" y="18"/>
                  </a:cubicBezTo>
                  <a:cubicBezTo>
                    <a:pt x="91" y="24"/>
                    <a:pt x="86" y="14"/>
                    <a:pt x="96" y="17"/>
                  </a:cubicBezTo>
                  <a:cubicBezTo>
                    <a:pt x="106" y="19"/>
                    <a:pt x="112" y="8"/>
                    <a:pt x="116" y="12"/>
                  </a:cubicBezTo>
                  <a:cubicBezTo>
                    <a:pt x="120" y="15"/>
                    <a:pt x="120" y="6"/>
                    <a:pt x="124" y="14"/>
                  </a:cubicBezTo>
                  <a:cubicBezTo>
                    <a:pt x="129" y="22"/>
                    <a:pt x="129" y="11"/>
                    <a:pt x="135" y="18"/>
                  </a:cubicBezTo>
                  <a:cubicBezTo>
                    <a:pt x="141" y="26"/>
                    <a:pt x="145" y="20"/>
                    <a:pt x="156" y="19"/>
                  </a:cubicBezTo>
                  <a:cubicBezTo>
                    <a:pt x="168" y="19"/>
                    <a:pt x="152" y="0"/>
                    <a:pt x="166" y="6"/>
                  </a:cubicBezTo>
                  <a:cubicBezTo>
                    <a:pt x="175" y="11"/>
                    <a:pt x="176" y="18"/>
                    <a:pt x="169" y="21"/>
                  </a:cubicBezTo>
                  <a:close/>
                  <a:moveTo>
                    <a:pt x="25" y="134"/>
                  </a:moveTo>
                  <a:cubicBezTo>
                    <a:pt x="23" y="136"/>
                    <a:pt x="27" y="143"/>
                    <a:pt x="32" y="142"/>
                  </a:cubicBezTo>
                  <a:cubicBezTo>
                    <a:pt x="37" y="141"/>
                    <a:pt x="26" y="132"/>
                    <a:pt x="25" y="134"/>
                  </a:cubicBezTo>
                  <a:close/>
                  <a:moveTo>
                    <a:pt x="23" y="118"/>
                  </a:moveTo>
                  <a:cubicBezTo>
                    <a:pt x="21" y="122"/>
                    <a:pt x="17" y="117"/>
                    <a:pt x="18" y="123"/>
                  </a:cubicBezTo>
                  <a:cubicBezTo>
                    <a:pt x="19" y="128"/>
                    <a:pt x="22" y="126"/>
                    <a:pt x="26" y="128"/>
                  </a:cubicBezTo>
                  <a:cubicBezTo>
                    <a:pt x="30" y="130"/>
                    <a:pt x="30" y="128"/>
                    <a:pt x="27" y="124"/>
                  </a:cubicBezTo>
                  <a:cubicBezTo>
                    <a:pt x="24" y="121"/>
                    <a:pt x="24" y="115"/>
                    <a:pt x="23" y="118"/>
                  </a:cubicBezTo>
                  <a:close/>
                  <a:moveTo>
                    <a:pt x="83" y="192"/>
                  </a:moveTo>
                  <a:cubicBezTo>
                    <a:pt x="86" y="196"/>
                    <a:pt x="87" y="191"/>
                    <a:pt x="84" y="186"/>
                  </a:cubicBezTo>
                  <a:cubicBezTo>
                    <a:pt x="81" y="182"/>
                    <a:pt x="79" y="189"/>
                    <a:pt x="83" y="192"/>
                  </a:cubicBezTo>
                  <a:close/>
                  <a:moveTo>
                    <a:pt x="156" y="224"/>
                  </a:moveTo>
                  <a:cubicBezTo>
                    <a:pt x="147" y="230"/>
                    <a:pt x="157" y="218"/>
                    <a:pt x="146" y="220"/>
                  </a:cubicBezTo>
                  <a:cubicBezTo>
                    <a:pt x="136" y="222"/>
                    <a:pt x="136" y="214"/>
                    <a:pt x="121" y="218"/>
                  </a:cubicBezTo>
                  <a:cubicBezTo>
                    <a:pt x="112" y="220"/>
                    <a:pt x="115" y="209"/>
                    <a:pt x="110" y="212"/>
                  </a:cubicBezTo>
                  <a:cubicBezTo>
                    <a:pt x="105" y="215"/>
                    <a:pt x="102" y="206"/>
                    <a:pt x="101" y="210"/>
                  </a:cubicBezTo>
                  <a:cubicBezTo>
                    <a:pt x="100" y="214"/>
                    <a:pt x="96" y="211"/>
                    <a:pt x="97" y="220"/>
                  </a:cubicBezTo>
                  <a:cubicBezTo>
                    <a:pt x="98" y="228"/>
                    <a:pt x="113" y="219"/>
                    <a:pt x="125" y="229"/>
                  </a:cubicBezTo>
                  <a:cubicBezTo>
                    <a:pt x="134" y="236"/>
                    <a:pt x="142" y="230"/>
                    <a:pt x="156" y="230"/>
                  </a:cubicBezTo>
                  <a:cubicBezTo>
                    <a:pt x="170" y="230"/>
                    <a:pt x="167" y="217"/>
                    <a:pt x="156" y="224"/>
                  </a:cubicBezTo>
                  <a:close/>
                  <a:moveTo>
                    <a:pt x="200" y="193"/>
                  </a:moveTo>
                  <a:cubicBezTo>
                    <a:pt x="202" y="196"/>
                    <a:pt x="197" y="198"/>
                    <a:pt x="201" y="202"/>
                  </a:cubicBezTo>
                  <a:cubicBezTo>
                    <a:pt x="205" y="205"/>
                    <a:pt x="214" y="185"/>
                    <a:pt x="212" y="183"/>
                  </a:cubicBezTo>
                  <a:cubicBezTo>
                    <a:pt x="210" y="181"/>
                    <a:pt x="197" y="190"/>
                    <a:pt x="200" y="193"/>
                  </a:cubicBezTo>
                  <a:close/>
                  <a:moveTo>
                    <a:pt x="155" y="112"/>
                  </a:moveTo>
                  <a:cubicBezTo>
                    <a:pt x="153" y="113"/>
                    <a:pt x="154" y="115"/>
                    <a:pt x="156" y="117"/>
                  </a:cubicBezTo>
                  <a:cubicBezTo>
                    <a:pt x="158" y="118"/>
                    <a:pt x="151" y="129"/>
                    <a:pt x="158" y="126"/>
                  </a:cubicBezTo>
                  <a:cubicBezTo>
                    <a:pt x="164" y="123"/>
                    <a:pt x="162" y="108"/>
                    <a:pt x="155" y="112"/>
                  </a:cubicBezTo>
                  <a:close/>
                  <a:moveTo>
                    <a:pt x="166" y="85"/>
                  </a:moveTo>
                  <a:cubicBezTo>
                    <a:pt x="163" y="83"/>
                    <a:pt x="162" y="85"/>
                    <a:pt x="156" y="88"/>
                  </a:cubicBezTo>
                  <a:cubicBezTo>
                    <a:pt x="150" y="91"/>
                    <a:pt x="156" y="94"/>
                    <a:pt x="164" y="98"/>
                  </a:cubicBezTo>
                  <a:cubicBezTo>
                    <a:pt x="168" y="100"/>
                    <a:pt x="176" y="97"/>
                    <a:pt x="170" y="92"/>
                  </a:cubicBezTo>
                  <a:cubicBezTo>
                    <a:pt x="165" y="87"/>
                    <a:pt x="169" y="87"/>
                    <a:pt x="166" y="85"/>
                  </a:cubicBezTo>
                  <a:close/>
                  <a:moveTo>
                    <a:pt x="124" y="37"/>
                  </a:moveTo>
                  <a:cubicBezTo>
                    <a:pt x="120" y="37"/>
                    <a:pt x="119" y="43"/>
                    <a:pt x="123" y="44"/>
                  </a:cubicBezTo>
                  <a:cubicBezTo>
                    <a:pt x="127" y="45"/>
                    <a:pt x="129" y="37"/>
                    <a:pt x="124" y="37"/>
                  </a:cubicBezTo>
                  <a:close/>
                  <a:moveTo>
                    <a:pt x="119" y="126"/>
                  </a:moveTo>
                  <a:cubicBezTo>
                    <a:pt x="114" y="123"/>
                    <a:pt x="114" y="120"/>
                    <a:pt x="112" y="111"/>
                  </a:cubicBezTo>
                  <a:cubicBezTo>
                    <a:pt x="111" y="103"/>
                    <a:pt x="108" y="113"/>
                    <a:pt x="94" y="100"/>
                  </a:cubicBezTo>
                  <a:cubicBezTo>
                    <a:pt x="90" y="96"/>
                    <a:pt x="78" y="100"/>
                    <a:pt x="81" y="103"/>
                  </a:cubicBezTo>
                  <a:cubicBezTo>
                    <a:pt x="83" y="103"/>
                    <a:pt x="87" y="103"/>
                    <a:pt x="95" y="108"/>
                  </a:cubicBezTo>
                  <a:cubicBezTo>
                    <a:pt x="103" y="114"/>
                    <a:pt x="97" y="118"/>
                    <a:pt x="104" y="118"/>
                  </a:cubicBezTo>
                  <a:cubicBezTo>
                    <a:pt x="111" y="118"/>
                    <a:pt x="115" y="130"/>
                    <a:pt x="119" y="132"/>
                  </a:cubicBezTo>
                  <a:cubicBezTo>
                    <a:pt x="124" y="135"/>
                    <a:pt x="124" y="129"/>
                    <a:pt x="119" y="126"/>
                  </a:cubicBezTo>
                  <a:close/>
                  <a:moveTo>
                    <a:pt x="144" y="159"/>
                  </a:moveTo>
                  <a:cubicBezTo>
                    <a:pt x="141" y="160"/>
                    <a:pt x="141" y="164"/>
                    <a:pt x="144" y="166"/>
                  </a:cubicBezTo>
                  <a:cubicBezTo>
                    <a:pt x="148" y="169"/>
                    <a:pt x="149" y="157"/>
                    <a:pt x="144" y="159"/>
                  </a:cubicBezTo>
                  <a:close/>
                  <a:moveTo>
                    <a:pt x="187" y="217"/>
                  </a:moveTo>
                  <a:cubicBezTo>
                    <a:pt x="190" y="216"/>
                    <a:pt x="188" y="213"/>
                    <a:pt x="186" y="208"/>
                  </a:cubicBezTo>
                  <a:cubicBezTo>
                    <a:pt x="185" y="202"/>
                    <a:pt x="182" y="217"/>
                    <a:pt x="187" y="217"/>
                  </a:cubicBezTo>
                  <a:close/>
                  <a:moveTo>
                    <a:pt x="0" y="73"/>
                  </a:moveTo>
                  <a:cubicBezTo>
                    <a:pt x="0" y="76"/>
                    <a:pt x="4" y="83"/>
                    <a:pt x="11" y="85"/>
                  </a:cubicBezTo>
                  <a:cubicBezTo>
                    <a:pt x="14" y="85"/>
                    <a:pt x="5" y="77"/>
                    <a:pt x="6" y="74"/>
                  </a:cubicBezTo>
                  <a:cubicBezTo>
                    <a:pt x="6" y="70"/>
                    <a:pt x="1" y="68"/>
                    <a:pt x="0" y="73"/>
                  </a:cubicBezTo>
                  <a:close/>
                  <a:moveTo>
                    <a:pt x="142" y="64"/>
                  </a:moveTo>
                  <a:cubicBezTo>
                    <a:pt x="139" y="66"/>
                    <a:pt x="134" y="60"/>
                    <a:pt x="133" y="67"/>
                  </a:cubicBezTo>
                  <a:cubicBezTo>
                    <a:pt x="133" y="71"/>
                    <a:pt x="135" y="72"/>
                    <a:pt x="137" y="69"/>
                  </a:cubicBezTo>
                  <a:cubicBezTo>
                    <a:pt x="139" y="66"/>
                    <a:pt x="141" y="74"/>
                    <a:pt x="142" y="70"/>
                  </a:cubicBezTo>
                  <a:cubicBezTo>
                    <a:pt x="143" y="66"/>
                    <a:pt x="145" y="62"/>
                    <a:pt x="142" y="64"/>
                  </a:cubicBezTo>
                  <a:close/>
                  <a:moveTo>
                    <a:pt x="149" y="59"/>
                  </a:moveTo>
                  <a:cubicBezTo>
                    <a:pt x="149" y="61"/>
                    <a:pt x="153" y="61"/>
                    <a:pt x="158" y="59"/>
                  </a:cubicBezTo>
                  <a:cubicBezTo>
                    <a:pt x="162" y="58"/>
                    <a:pt x="151" y="52"/>
                    <a:pt x="149" y="59"/>
                  </a:cubicBezTo>
                  <a:close/>
                  <a:moveTo>
                    <a:pt x="136" y="164"/>
                  </a:moveTo>
                  <a:cubicBezTo>
                    <a:pt x="139" y="165"/>
                    <a:pt x="141" y="161"/>
                    <a:pt x="139" y="159"/>
                  </a:cubicBezTo>
                  <a:cubicBezTo>
                    <a:pt x="137" y="158"/>
                    <a:pt x="133" y="163"/>
                    <a:pt x="136" y="164"/>
                  </a:cubicBezTo>
                  <a:close/>
                  <a:moveTo>
                    <a:pt x="116" y="173"/>
                  </a:moveTo>
                  <a:cubicBezTo>
                    <a:pt x="116" y="174"/>
                    <a:pt x="116" y="174"/>
                    <a:pt x="116" y="174"/>
                  </a:cubicBezTo>
                  <a:cubicBezTo>
                    <a:pt x="111" y="176"/>
                    <a:pt x="119" y="178"/>
                    <a:pt x="121" y="175"/>
                  </a:cubicBezTo>
                  <a:cubicBezTo>
                    <a:pt x="123" y="172"/>
                    <a:pt x="120" y="170"/>
                    <a:pt x="116" y="173"/>
                  </a:cubicBezTo>
                  <a:close/>
                  <a:moveTo>
                    <a:pt x="115" y="146"/>
                  </a:moveTo>
                  <a:cubicBezTo>
                    <a:pt x="117" y="147"/>
                    <a:pt x="119" y="143"/>
                    <a:pt x="117" y="142"/>
                  </a:cubicBezTo>
                  <a:cubicBezTo>
                    <a:pt x="116" y="140"/>
                    <a:pt x="114" y="145"/>
                    <a:pt x="115" y="146"/>
                  </a:cubicBezTo>
                  <a:close/>
                  <a:moveTo>
                    <a:pt x="118" y="154"/>
                  </a:moveTo>
                  <a:cubicBezTo>
                    <a:pt x="120" y="154"/>
                    <a:pt x="121" y="153"/>
                    <a:pt x="119" y="150"/>
                  </a:cubicBezTo>
                  <a:cubicBezTo>
                    <a:pt x="118" y="147"/>
                    <a:pt x="114" y="154"/>
                    <a:pt x="118" y="154"/>
                  </a:cubicBezTo>
                  <a:close/>
                  <a:moveTo>
                    <a:pt x="157" y="146"/>
                  </a:moveTo>
                  <a:cubicBezTo>
                    <a:pt x="157" y="149"/>
                    <a:pt x="166" y="144"/>
                    <a:pt x="167" y="142"/>
                  </a:cubicBezTo>
                  <a:cubicBezTo>
                    <a:pt x="167" y="140"/>
                    <a:pt x="157" y="142"/>
                    <a:pt x="157" y="146"/>
                  </a:cubicBezTo>
                  <a:close/>
                  <a:moveTo>
                    <a:pt x="24" y="111"/>
                  </a:moveTo>
                  <a:cubicBezTo>
                    <a:pt x="26" y="111"/>
                    <a:pt x="27" y="109"/>
                    <a:pt x="26" y="105"/>
                  </a:cubicBezTo>
                  <a:cubicBezTo>
                    <a:pt x="24" y="102"/>
                    <a:pt x="19" y="111"/>
                    <a:pt x="24" y="111"/>
                  </a:cubicBezTo>
                  <a:close/>
                  <a:moveTo>
                    <a:pt x="120" y="98"/>
                  </a:moveTo>
                  <a:cubicBezTo>
                    <a:pt x="120" y="101"/>
                    <a:pt x="120" y="106"/>
                    <a:pt x="125" y="105"/>
                  </a:cubicBezTo>
                  <a:cubicBezTo>
                    <a:pt x="127" y="105"/>
                    <a:pt x="120" y="96"/>
                    <a:pt x="120" y="98"/>
                  </a:cubicBezTo>
                  <a:close/>
                  <a:moveTo>
                    <a:pt x="126" y="132"/>
                  </a:moveTo>
                  <a:cubicBezTo>
                    <a:pt x="124" y="135"/>
                    <a:pt x="129" y="138"/>
                    <a:pt x="133" y="144"/>
                  </a:cubicBezTo>
                  <a:cubicBezTo>
                    <a:pt x="138" y="150"/>
                    <a:pt x="141" y="146"/>
                    <a:pt x="137" y="143"/>
                  </a:cubicBezTo>
                  <a:cubicBezTo>
                    <a:pt x="133" y="140"/>
                    <a:pt x="129" y="128"/>
                    <a:pt x="126" y="132"/>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0" name="Google Shape;570;p25"/>
            <p:cNvSpPr/>
            <p:nvPr/>
          </p:nvSpPr>
          <p:spPr>
            <a:xfrm>
              <a:off x="3483173" y="4389356"/>
              <a:ext cx="460830" cy="460918"/>
            </a:xfrm>
            <a:custGeom>
              <a:rect b="b" l="l" r="r" t="t"/>
              <a:pathLst>
                <a:path extrusionOk="0" h="148" w="148">
                  <a:moveTo>
                    <a:pt x="137" y="43"/>
                  </a:moveTo>
                  <a:cubicBezTo>
                    <a:pt x="134" y="40"/>
                    <a:pt x="136" y="28"/>
                    <a:pt x="131" y="23"/>
                  </a:cubicBezTo>
                  <a:cubicBezTo>
                    <a:pt x="124" y="22"/>
                    <a:pt x="128" y="27"/>
                    <a:pt x="121" y="29"/>
                  </a:cubicBezTo>
                  <a:cubicBezTo>
                    <a:pt x="114" y="31"/>
                    <a:pt x="104" y="22"/>
                    <a:pt x="98" y="22"/>
                  </a:cubicBezTo>
                  <a:cubicBezTo>
                    <a:pt x="91" y="22"/>
                    <a:pt x="98" y="17"/>
                    <a:pt x="75" y="3"/>
                  </a:cubicBezTo>
                  <a:cubicBezTo>
                    <a:pt x="73" y="2"/>
                    <a:pt x="70" y="0"/>
                    <a:pt x="68" y="2"/>
                  </a:cubicBezTo>
                  <a:cubicBezTo>
                    <a:pt x="67" y="4"/>
                    <a:pt x="70" y="4"/>
                    <a:pt x="68" y="7"/>
                  </a:cubicBezTo>
                  <a:cubicBezTo>
                    <a:pt x="67" y="9"/>
                    <a:pt x="54" y="11"/>
                    <a:pt x="52" y="14"/>
                  </a:cubicBezTo>
                  <a:cubicBezTo>
                    <a:pt x="50" y="16"/>
                    <a:pt x="56" y="22"/>
                    <a:pt x="55" y="25"/>
                  </a:cubicBezTo>
                  <a:cubicBezTo>
                    <a:pt x="54" y="29"/>
                    <a:pt x="44" y="28"/>
                    <a:pt x="45" y="37"/>
                  </a:cubicBezTo>
                  <a:cubicBezTo>
                    <a:pt x="46" y="43"/>
                    <a:pt x="42" y="40"/>
                    <a:pt x="37" y="38"/>
                  </a:cubicBezTo>
                  <a:cubicBezTo>
                    <a:pt x="32" y="35"/>
                    <a:pt x="37" y="43"/>
                    <a:pt x="29" y="35"/>
                  </a:cubicBezTo>
                  <a:cubicBezTo>
                    <a:pt x="24" y="30"/>
                    <a:pt x="31" y="39"/>
                    <a:pt x="1" y="39"/>
                  </a:cubicBezTo>
                  <a:cubicBezTo>
                    <a:pt x="1" y="39"/>
                    <a:pt x="1" y="39"/>
                    <a:pt x="1" y="40"/>
                  </a:cubicBezTo>
                  <a:cubicBezTo>
                    <a:pt x="0" y="45"/>
                    <a:pt x="10" y="71"/>
                    <a:pt x="13" y="63"/>
                  </a:cubicBezTo>
                  <a:cubicBezTo>
                    <a:pt x="16" y="55"/>
                    <a:pt x="16" y="39"/>
                    <a:pt x="26" y="46"/>
                  </a:cubicBezTo>
                  <a:cubicBezTo>
                    <a:pt x="42" y="59"/>
                    <a:pt x="28" y="61"/>
                    <a:pt x="39" y="73"/>
                  </a:cubicBezTo>
                  <a:cubicBezTo>
                    <a:pt x="50" y="85"/>
                    <a:pt x="31" y="78"/>
                    <a:pt x="49" y="92"/>
                  </a:cubicBezTo>
                  <a:cubicBezTo>
                    <a:pt x="67" y="107"/>
                    <a:pt x="56" y="108"/>
                    <a:pt x="68" y="107"/>
                  </a:cubicBezTo>
                  <a:cubicBezTo>
                    <a:pt x="79" y="105"/>
                    <a:pt x="88" y="116"/>
                    <a:pt x="99" y="126"/>
                  </a:cubicBezTo>
                  <a:cubicBezTo>
                    <a:pt x="82" y="122"/>
                    <a:pt x="83" y="125"/>
                    <a:pt x="103" y="132"/>
                  </a:cubicBezTo>
                  <a:cubicBezTo>
                    <a:pt x="122" y="139"/>
                    <a:pt x="118" y="146"/>
                    <a:pt x="123" y="146"/>
                  </a:cubicBezTo>
                  <a:cubicBezTo>
                    <a:pt x="128" y="145"/>
                    <a:pt x="126" y="146"/>
                    <a:pt x="129" y="148"/>
                  </a:cubicBezTo>
                  <a:cubicBezTo>
                    <a:pt x="133" y="141"/>
                    <a:pt x="123" y="145"/>
                    <a:pt x="122" y="140"/>
                  </a:cubicBezTo>
                  <a:cubicBezTo>
                    <a:pt x="119" y="136"/>
                    <a:pt x="111" y="134"/>
                    <a:pt x="109" y="130"/>
                  </a:cubicBezTo>
                  <a:cubicBezTo>
                    <a:pt x="106" y="126"/>
                    <a:pt x="102" y="128"/>
                    <a:pt x="103" y="126"/>
                  </a:cubicBezTo>
                  <a:cubicBezTo>
                    <a:pt x="104" y="123"/>
                    <a:pt x="103" y="121"/>
                    <a:pt x="97" y="117"/>
                  </a:cubicBezTo>
                  <a:cubicBezTo>
                    <a:pt x="90" y="113"/>
                    <a:pt x="94" y="109"/>
                    <a:pt x="89" y="106"/>
                  </a:cubicBezTo>
                  <a:cubicBezTo>
                    <a:pt x="83" y="104"/>
                    <a:pt x="72" y="84"/>
                    <a:pt x="67" y="83"/>
                  </a:cubicBezTo>
                  <a:cubicBezTo>
                    <a:pt x="62" y="83"/>
                    <a:pt x="70" y="79"/>
                    <a:pt x="66" y="77"/>
                  </a:cubicBezTo>
                  <a:cubicBezTo>
                    <a:pt x="63" y="75"/>
                    <a:pt x="63" y="66"/>
                    <a:pt x="58" y="64"/>
                  </a:cubicBezTo>
                  <a:cubicBezTo>
                    <a:pt x="52" y="61"/>
                    <a:pt x="55" y="39"/>
                    <a:pt x="65" y="51"/>
                  </a:cubicBezTo>
                  <a:cubicBezTo>
                    <a:pt x="71" y="58"/>
                    <a:pt x="69" y="56"/>
                    <a:pt x="73" y="50"/>
                  </a:cubicBezTo>
                  <a:cubicBezTo>
                    <a:pt x="77" y="44"/>
                    <a:pt x="89" y="52"/>
                    <a:pt x="93" y="50"/>
                  </a:cubicBezTo>
                  <a:cubicBezTo>
                    <a:pt x="97" y="48"/>
                    <a:pt x="104" y="57"/>
                    <a:pt x="110" y="52"/>
                  </a:cubicBezTo>
                  <a:cubicBezTo>
                    <a:pt x="115" y="47"/>
                    <a:pt x="121" y="54"/>
                    <a:pt x="126" y="52"/>
                  </a:cubicBezTo>
                  <a:cubicBezTo>
                    <a:pt x="130" y="50"/>
                    <a:pt x="127" y="61"/>
                    <a:pt x="136" y="60"/>
                  </a:cubicBezTo>
                  <a:cubicBezTo>
                    <a:pt x="138" y="48"/>
                    <a:pt x="144" y="52"/>
                    <a:pt x="146" y="49"/>
                  </a:cubicBezTo>
                  <a:cubicBezTo>
                    <a:pt x="148" y="45"/>
                    <a:pt x="144" y="50"/>
                    <a:pt x="137" y="43"/>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1" name="Google Shape;571;p25"/>
            <p:cNvSpPr/>
            <p:nvPr/>
          </p:nvSpPr>
          <p:spPr>
            <a:xfrm>
              <a:off x="3701186" y="4753651"/>
              <a:ext cx="65273" cy="15669"/>
            </a:xfrm>
            <a:custGeom>
              <a:rect b="b" l="l" r="r" t="t"/>
              <a:pathLst>
                <a:path extrusionOk="0" h="5" w="21">
                  <a:moveTo>
                    <a:pt x="17" y="2"/>
                  </a:moveTo>
                  <a:cubicBezTo>
                    <a:pt x="15" y="1"/>
                    <a:pt x="8" y="0"/>
                    <a:pt x="4" y="1"/>
                  </a:cubicBezTo>
                  <a:cubicBezTo>
                    <a:pt x="0" y="1"/>
                    <a:pt x="0" y="2"/>
                    <a:pt x="7" y="3"/>
                  </a:cubicBezTo>
                  <a:cubicBezTo>
                    <a:pt x="15" y="4"/>
                    <a:pt x="21" y="5"/>
                    <a:pt x="17" y="2"/>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2" name="Google Shape;572;p25"/>
            <p:cNvSpPr/>
            <p:nvPr/>
          </p:nvSpPr>
          <p:spPr>
            <a:xfrm>
              <a:off x="3701186" y="4732759"/>
              <a:ext cx="49608" cy="18280"/>
            </a:xfrm>
            <a:custGeom>
              <a:rect b="b" l="l" r="r" t="t"/>
              <a:pathLst>
                <a:path extrusionOk="0" h="6" w="16">
                  <a:moveTo>
                    <a:pt x="2" y="3"/>
                  </a:moveTo>
                  <a:cubicBezTo>
                    <a:pt x="4" y="5"/>
                    <a:pt x="9" y="6"/>
                    <a:pt x="12" y="4"/>
                  </a:cubicBezTo>
                  <a:cubicBezTo>
                    <a:pt x="16" y="3"/>
                    <a:pt x="0" y="0"/>
                    <a:pt x="2" y="3"/>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3" name="Google Shape;573;p25"/>
            <p:cNvSpPr/>
            <p:nvPr/>
          </p:nvSpPr>
          <p:spPr>
            <a:xfrm>
              <a:off x="3710325" y="4775848"/>
              <a:ext cx="53524" cy="18280"/>
            </a:xfrm>
            <a:custGeom>
              <a:rect b="b" l="l" r="r" t="t"/>
              <a:pathLst>
                <a:path extrusionOk="0" h="6" w="17">
                  <a:moveTo>
                    <a:pt x="5" y="4"/>
                  </a:moveTo>
                  <a:cubicBezTo>
                    <a:pt x="6" y="6"/>
                    <a:pt x="6" y="5"/>
                    <a:pt x="10" y="5"/>
                  </a:cubicBezTo>
                  <a:cubicBezTo>
                    <a:pt x="14" y="4"/>
                    <a:pt x="17" y="4"/>
                    <a:pt x="16" y="3"/>
                  </a:cubicBezTo>
                  <a:cubicBezTo>
                    <a:pt x="14" y="2"/>
                    <a:pt x="0" y="0"/>
                    <a:pt x="5" y="4"/>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4" name="Google Shape;574;p25"/>
            <p:cNvSpPr/>
            <p:nvPr/>
          </p:nvSpPr>
          <p:spPr>
            <a:xfrm>
              <a:off x="3552363" y="4539513"/>
              <a:ext cx="31331" cy="27420"/>
            </a:xfrm>
            <a:custGeom>
              <a:rect b="b" l="l" r="r" t="t"/>
              <a:pathLst>
                <a:path extrusionOk="0" h="9" w="10">
                  <a:moveTo>
                    <a:pt x="8" y="5"/>
                  </a:moveTo>
                  <a:cubicBezTo>
                    <a:pt x="5" y="3"/>
                    <a:pt x="6" y="1"/>
                    <a:pt x="3" y="0"/>
                  </a:cubicBezTo>
                  <a:cubicBezTo>
                    <a:pt x="1" y="0"/>
                    <a:pt x="3" y="1"/>
                    <a:pt x="2" y="4"/>
                  </a:cubicBezTo>
                  <a:cubicBezTo>
                    <a:pt x="0" y="6"/>
                    <a:pt x="6" y="9"/>
                    <a:pt x="10" y="8"/>
                  </a:cubicBezTo>
                  <a:cubicBezTo>
                    <a:pt x="10" y="8"/>
                    <a:pt x="10" y="7"/>
                    <a:pt x="8" y="5"/>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5" name="Google Shape;575;p25"/>
            <p:cNvSpPr/>
            <p:nvPr/>
          </p:nvSpPr>
          <p:spPr>
            <a:xfrm>
              <a:off x="3539308" y="4535596"/>
              <a:ext cx="24804" cy="71814"/>
            </a:xfrm>
            <a:custGeom>
              <a:rect b="b" l="l" r="r" t="t"/>
              <a:pathLst>
                <a:path extrusionOk="0" h="23" w="8">
                  <a:moveTo>
                    <a:pt x="3" y="8"/>
                  </a:moveTo>
                  <a:cubicBezTo>
                    <a:pt x="5" y="14"/>
                    <a:pt x="2" y="10"/>
                    <a:pt x="2" y="11"/>
                  </a:cubicBezTo>
                  <a:cubicBezTo>
                    <a:pt x="1" y="13"/>
                    <a:pt x="3" y="17"/>
                    <a:pt x="7" y="21"/>
                  </a:cubicBezTo>
                  <a:cubicBezTo>
                    <a:pt x="8" y="23"/>
                    <a:pt x="4" y="6"/>
                    <a:pt x="3" y="3"/>
                  </a:cubicBezTo>
                  <a:cubicBezTo>
                    <a:pt x="3" y="0"/>
                    <a:pt x="0" y="3"/>
                    <a:pt x="3" y="8"/>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6" name="Google Shape;576;p25"/>
            <p:cNvSpPr/>
            <p:nvPr/>
          </p:nvSpPr>
          <p:spPr>
            <a:xfrm>
              <a:off x="3570640" y="4589131"/>
              <a:ext cx="44386" cy="52229"/>
            </a:xfrm>
            <a:custGeom>
              <a:rect b="b" l="l" r="r" t="t"/>
              <a:pathLst>
                <a:path extrusionOk="0" h="17" w="14">
                  <a:moveTo>
                    <a:pt x="6" y="6"/>
                  </a:moveTo>
                  <a:cubicBezTo>
                    <a:pt x="2" y="3"/>
                    <a:pt x="0" y="0"/>
                    <a:pt x="1" y="4"/>
                  </a:cubicBezTo>
                  <a:cubicBezTo>
                    <a:pt x="3" y="7"/>
                    <a:pt x="6" y="10"/>
                    <a:pt x="11" y="14"/>
                  </a:cubicBezTo>
                  <a:cubicBezTo>
                    <a:pt x="14" y="17"/>
                    <a:pt x="10" y="10"/>
                    <a:pt x="6" y="6"/>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77" name="Google Shape;577;p25"/>
            <p:cNvSpPr/>
            <p:nvPr/>
          </p:nvSpPr>
          <p:spPr>
            <a:xfrm>
              <a:off x="2558903" y="4809797"/>
              <a:ext cx="22193" cy="24809"/>
            </a:xfrm>
            <a:custGeom>
              <a:rect b="b" l="l" r="r" t="t"/>
              <a:pathLst>
                <a:path extrusionOk="0" h="8" w="7">
                  <a:moveTo>
                    <a:pt x="0" y="2"/>
                  </a:moveTo>
                  <a:cubicBezTo>
                    <a:pt x="0" y="8"/>
                    <a:pt x="5" y="8"/>
                    <a:pt x="7" y="6"/>
                  </a:cubicBezTo>
                  <a:cubicBezTo>
                    <a:pt x="7" y="4"/>
                    <a:pt x="5" y="0"/>
                    <a:pt x="0" y="2"/>
                  </a:cubicBezTo>
                  <a:close/>
                </a:path>
              </a:pathLst>
            </a:custGeom>
            <a:solidFill>
              <a:srgbClr val="004D6B"/>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578" name="Google Shape;578;p25"/>
          <p:cNvGrpSpPr/>
          <p:nvPr/>
        </p:nvGrpSpPr>
        <p:grpSpPr>
          <a:xfrm>
            <a:off x="6391376" y="1885821"/>
            <a:ext cx="783129" cy="994502"/>
            <a:chOff x="3017712" y="-115113"/>
            <a:chExt cx="4477583" cy="5686119"/>
          </a:xfrm>
        </p:grpSpPr>
        <p:sp>
          <p:nvSpPr>
            <p:cNvPr id="579" name="Google Shape;579;p25"/>
            <p:cNvSpPr/>
            <p:nvPr/>
          </p:nvSpPr>
          <p:spPr>
            <a:xfrm>
              <a:off x="3017712" y="266150"/>
              <a:ext cx="1521247" cy="1068041"/>
            </a:xfrm>
            <a:custGeom>
              <a:rect b="b" l="l" r="r" t="t"/>
              <a:pathLst>
                <a:path extrusionOk="0" h="283" w="378">
                  <a:moveTo>
                    <a:pt x="345" y="234"/>
                  </a:moveTo>
                  <a:cubicBezTo>
                    <a:pt x="323" y="234"/>
                    <a:pt x="323" y="234"/>
                    <a:pt x="323" y="234"/>
                  </a:cubicBezTo>
                  <a:cubicBezTo>
                    <a:pt x="323" y="242"/>
                    <a:pt x="323" y="242"/>
                    <a:pt x="323" y="242"/>
                  </a:cubicBezTo>
                  <a:cubicBezTo>
                    <a:pt x="317" y="242"/>
                    <a:pt x="317" y="242"/>
                    <a:pt x="317" y="242"/>
                  </a:cubicBezTo>
                  <a:cubicBezTo>
                    <a:pt x="317" y="242"/>
                    <a:pt x="320" y="243"/>
                    <a:pt x="321" y="246"/>
                  </a:cubicBezTo>
                  <a:cubicBezTo>
                    <a:pt x="322" y="249"/>
                    <a:pt x="326" y="248"/>
                    <a:pt x="327" y="252"/>
                  </a:cubicBezTo>
                  <a:cubicBezTo>
                    <a:pt x="328" y="257"/>
                    <a:pt x="331" y="251"/>
                    <a:pt x="329" y="260"/>
                  </a:cubicBezTo>
                  <a:cubicBezTo>
                    <a:pt x="314" y="260"/>
                    <a:pt x="314" y="260"/>
                    <a:pt x="314" y="260"/>
                  </a:cubicBezTo>
                  <a:cubicBezTo>
                    <a:pt x="308" y="272"/>
                    <a:pt x="308" y="272"/>
                    <a:pt x="308" y="272"/>
                  </a:cubicBezTo>
                  <a:cubicBezTo>
                    <a:pt x="309" y="275"/>
                    <a:pt x="309" y="275"/>
                    <a:pt x="309" y="275"/>
                  </a:cubicBezTo>
                  <a:cubicBezTo>
                    <a:pt x="309" y="275"/>
                    <a:pt x="308" y="277"/>
                    <a:pt x="308" y="280"/>
                  </a:cubicBezTo>
                  <a:cubicBezTo>
                    <a:pt x="309" y="282"/>
                    <a:pt x="308" y="283"/>
                    <a:pt x="307" y="283"/>
                  </a:cubicBezTo>
                  <a:cubicBezTo>
                    <a:pt x="296" y="273"/>
                    <a:pt x="296" y="262"/>
                    <a:pt x="281" y="259"/>
                  </a:cubicBezTo>
                  <a:cubicBezTo>
                    <a:pt x="266" y="256"/>
                    <a:pt x="265" y="271"/>
                    <a:pt x="248" y="265"/>
                  </a:cubicBezTo>
                  <a:cubicBezTo>
                    <a:pt x="232" y="259"/>
                    <a:pt x="202" y="246"/>
                    <a:pt x="193" y="237"/>
                  </a:cubicBezTo>
                  <a:cubicBezTo>
                    <a:pt x="183" y="227"/>
                    <a:pt x="177" y="234"/>
                    <a:pt x="166" y="223"/>
                  </a:cubicBezTo>
                  <a:cubicBezTo>
                    <a:pt x="156" y="212"/>
                    <a:pt x="150" y="213"/>
                    <a:pt x="144" y="202"/>
                  </a:cubicBezTo>
                  <a:cubicBezTo>
                    <a:pt x="138" y="191"/>
                    <a:pt x="152" y="186"/>
                    <a:pt x="146" y="176"/>
                  </a:cubicBezTo>
                  <a:cubicBezTo>
                    <a:pt x="140" y="166"/>
                    <a:pt x="147" y="162"/>
                    <a:pt x="122" y="138"/>
                  </a:cubicBezTo>
                  <a:cubicBezTo>
                    <a:pt x="105" y="122"/>
                    <a:pt x="115" y="123"/>
                    <a:pt x="101" y="116"/>
                  </a:cubicBezTo>
                  <a:cubicBezTo>
                    <a:pt x="87" y="108"/>
                    <a:pt x="106" y="100"/>
                    <a:pt x="92" y="94"/>
                  </a:cubicBezTo>
                  <a:cubicBezTo>
                    <a:pt x="78" y="89"/>
                    <a:pt x="86" y="83"/>
                    <a:pt x="76" y="77"/>
                  </a:cubicBezTo>
                  <a:cubicBezTo>
                    <a:pt x="67" y="71"/>
                    <a:pt x="57" y="53"/>
                    <a:pt x="53" y="38"/>
                  </a:cubicBezTo>
                  <a:cubicBezTo>
                    <a:pt x="49" y="23"/>
                    <a:pt x="48" y="23"/>
                    <a:pt x="42" y="20"/>
                  </a:cubicBezTo>
                  <a:cubicBezTo>
                    <a:pt x="36" y="17"/>
                    <a:pt x="40" y="22"/>
                    <a:pt x="32" y="16"/>
                  </a:cubicBezTo>
                  <a:cubicBezTo>
                    <a:pt x="23" y="11"/>
                    <a:pt x="30" y="37"/>
                    <a:pt x="36" y="46"/>
                  </a:cubicBezTo>
                  <a:cubicBezTo>
                    <a:pt x="41" y="55"/>
                    <a:pt x="50" y="61"/>
                    <a:pt x="53" y="72"/>
                  </a:cubicBezTo>
                  <a:cubicBezTo>
                    <a:pt x="57" y="83"/>
                    <a:pt x="65" y="86"/>
                    <a:pt x="69" y="97"/>
                  </a:cubicBezTo>
                  <a:cubicBezTo>
                    <a:pt x="73" y="107"/>
                    <a:pt x="70" y="107"/>
                    <a:pt x="76" y="118"/>
                  </a:cubicBezTo>
                  <a:cubicBezTo>
                    <a:pt x="83" y="129"/>
                    <a:pt x="77" y="130"/>
                    <a:pt x="81" y="134"/>
                  </a:cubicBezTo>
                  <a:cubicBezTo>
                    <a:pt x="85" y="138"/>
                    <a:pt x="85" y="129"/>
                    <a:pt x="91" y="138"/>
                  </a:cubicBezTo>
                  <a:cubicBezTo>
                    <a:pt x="96" y="148"/>
                    <a:pt x="99" y="149"/>
                    <a:pt x="92" y="154"/>
                  </a:cubicBezTo>
                  <a:cubicBezTo>
                    <a:pt x="85" y="159"/>
                    <a:pt x="91" y="147"/>
                    <a:pt x="70" y="134"/>
                  </a:cubicBezTo>
                  <a:cubicBezTo>
                    <a:pt x="51" y="121"/>
                    <a:pt x="69" y="112"/>
                    <a:pt x="58" y="102"/>
                  </a:cubicBezTo>
                  <a:cubicBezTo>
                    <a:pt x="47" y="93"/>
                    <a:pt x="37" y="92"/>
                    <a:pt x="29" y="82"/>
                  </a:cubicBezTo>
                  <a:cubicBezTo>
                    <a:pt x="22" y="72"/>
                    <a:pt x="35" y="85"/>
                    <a:pt x="37" y="73"/>
                  </a:cubicBezTo>
                  <a:cubicBezTo>
                    <a:pt x="38" y="61"/>
                    <a:pt x="25" y="55"/>
                    <a:pt x="19" y="48"/>
                  </a:cubicBezTo>
                  <a:cubicBezTo>
                    <a:pt x="13" y="40"/>
                    <a:pt x="15" y="31"/>
                    <a:pt x="0" y="3"/>
                  </a:cubicBezTo>
                  <a:cubicBezTo>
                    <a:pt x="7" y="2"/>
                    <a:pt x="24" y="1"/>
                    <a:pt x="30" y="0"/>
                  </a:cubicBezTo>
                  <a:cubicBezTo>
                    <a:pt x="28" y="4"/>
                    <a:pt x="28" y="4"/>
                    <a:pt x="28" y="4"/>
                  </a:cubicBezTo>
                  <a:cubicBezTo>
                    <a:pt x="36" y="6"/>
                    <a:pt x="71" y="21"/>
                    <a:pt x="75" y="22"/>
                  </a:cubicBezTo>
                  <a:cubicBezTo>
                    <a:pt x="110" y="22"/>
                    <a:pt x="110" y="22"/>
                    <a:pt x="110" y="22"/>
                  </a:cubicBezTo>
                  <a:cubicBezTo>
                    <a:pt x="110" y="15"/>
                    <a:pt x="110" y="15"/>
                    <a:pt x="110" y="15"/>
                  </a:cubicBezTo>
                  <a:cubicBezTo>
                    <a:pt x="131" y="15"/>
                    <a:pt x="131" y="15"/>
                    <a:pt x="131" y="15"/>
                  </a:cubicBezTo>
                  <a:cubicBezTo>
                    <a:pt x="131" y="15"/>
                    <a:pt x="146" y="29"/>
                    <a:pt x="151" y="35"/>
                  </a:cubicBezTo>
                  <a:cubicBezTo>
                    <a:pt x="156" y="40"/>
                    <a:pt x="153" y="52"/>
                    <a:pt x="167" y="58"/>
                  </a:cubicBezTo>
                  <a:cubicBezTo>
                    <a:pt x="181" y="63"/>
                    <a:pt x="172" y="42"/>
                    <a:pt x="186" y="45"/>
                  </a:cubicBezTo>
                  <a:cubicBezTo>
                    <a:pt x="201" y="48"/>
                    <a:pt x="203" y="67"/>
                    <a:pt x="213" y="78"/>
                  </a:cubicBezTo>
                  <a:cubicBezTo>
                    <a:pt x="223" y="89"/>
                    <a:pt x="217" y="103"/>
                    <a:pt x="238" y="106"/>
                  </a:cubicBezTo>
                  <a:cubicBezTo>
                    <a:pt x="240" y="107"/>
                    <a:pt x="244" y="111"/>
                    <a:pt x="244" y="109"/>
                  </a:cubicBezTo>
                  <a:cubicBezTo>
                    <a:pt x="245" y="108"/>
                    <a:pt x="245" y="108"/>
                    <a:pt x="247" y="108"/>
                  </a:cubicBezTo>
                  <a:cubicBezTo>
                    <a:pt x="246" y="117"/>
                    <a:pt x="242" y="117"/>
                    <a:pt x="240" y="135"/>
                  </a:cubicBezTo>
                  <a:cubicBezTo>
                    <a:pt x="238" y="152"/>
                    <a:pt x="240" y="153"/>
                    <a:pt x="239" y="157"/>
                  </a:cubicBezTo>
                  <a:cubicBezTo>
                    <a:pt x="237" y="161"/>
                    <a:pt x="238" y="158"/>
                    <a:pt x="239" y="164"/>
                  </a:cubicBezTo>
                  <a:cubicBezTo>
                    <a:pt x="240" y="170"/>
                    <a:pt x="240" y="177"/>
                    <a:pt x="242" y="177"/>
                  </a:cubicBezTo>
                  <a:cubicBezTo>
                    <a:pt x="244" y="178"/>
                    <a:pt x="243" y="186"/>
                    <a:pt x="249" y="194"/>
                  </a:cubicBezTo>
                  <a:cubicBezTo>
                    <a:pt x="260" y="206"/>
                    <a:pt x="257" y="218"/>
                    <a:pt x="267" y="220"/>
                  </a:cubicBezTo>
                  <a:cubicBezTo>
                    <a:pt x="281" y="222"/>
                    <a:pt x="276" y="230"/>
                    <a:pt x="281" y="229"/>
                  </a:cubicBezTo>
                  <a:cubicBezTo>
                    <a:pt x="286" y="228"/>
                    <a:pt x="286" y="224"/>
                    <a:pt x="294" y="224"/>
                  </a:cubicBezTo>
                  <a:cubicBezTo>
                    <a:pt x="305" y="223"/>
                    <a:pt x="299" y="221"/>
                    <a:pt x="305" y="220"/>
                  </a:cubicBezTo>
                  <a:cubicBezTo>
                    <a:pt x="311" y="220"/>
                    <a:pt x="312" y="220"/>
                    <a:pt x="312" y="223"/>
                  </a:cubicBezTo>
                  <a:cubicBezTo>
                    <a:pt x="312" y="226"/>
                    <a:pt x="318" y="224"/>
                    <a:pt x="319" y="222"/>
                  </a:cubicBezTo>
                  <a:cubicBezTo>
                    <a:pt x="321" y="218"/>
                    <a:pt x="315" y="220"/>
                    <a:pt x="317" y="217"/>
                  </a:cubicBezTo>
                  <a:cubicBezTo>
                    <a:pt x="319" y="215"/>
                    <a:pt x="326" y="214"/>
                    <a:pt x="326" y="207"/>
                  </a:cubicBezTo>
                  <a:cubicBezTo>
                    <a:pt x="327" y="199"/>
                    <a:pt x="330" y="204"/>
                    <a:pt x="329" y="197"/>
                  </a:cubicBezTo>
                  <a:cubicBezTo>
                    <a:pt x="328" y="189"/>
                    <a:pt x="331" y="190"/>
                    <a:pt x="331" y="186"/>
                  </a:cubicBezTo>
                  <a:cubicBezTo>
                    <a:pt x="330" y="182"/>
                    <a:pt x="339" y="180"/>
                    <a:pt x="346" y="179"/>
                  </a:cubicBezTo>
                  <a:cubicBezTo>
                    <a:pt x="353" y="178"/>
                    <a:pt x="349" y="177"/>
                    <a:pt x="356" y="176"/>
                  </a:cubicBezTo>
                  <a:cubicBezTo>
                    <a:pt x="363" y="175"/>
                    <a:pt x="367" y="179"/>
                    <a:pt x="369" y="178"/>
                  </a:cubicBezTo>
                  <a:cubicBezTo>
                    <a:pt x="371" y="177"/>
                    <a:pt x="370" y="176"/>
                    <a:pt x="368" y="176"/>
                  </a:cubicBezTo>
                  <a:cubicBezTo>
                    <a:pt x="367" y="177"/>
                    <a:pt x="371" y="174"/>
                    <a:pt x="372" y="176"/>
                  </a:cubicBezTo>
                  <a:cubicBezTo>
                    <a:pt x="373" y="178"/>
                    <a:pt x="375" y="178"/>
                    <a:pt x="374" y="180"/>
                  </a:cubicBezTo>
                  <a:cubicBezTo>
                    <a:pt x="374" y="183"/>
                    <a:pt x="378" y="182"/>
                    <a:pt x="372" y="189"/>
                  </a:cubicBezTo>
                  <a:cubicBezTo>
                    <a:pt x="364" y="198"/>
                    <a:pt x="368" y="202"/>
                    <a:pt x="365" y="204"/>
                  </a:cubicBezTo>
                  <a:cubicBezTo>
                    <a:pt x="362" y="206"/>
                    <a:pt x="363" y="208"/>
                    <a:pt x="366" y="207"/>
                  </a:cubicBezTo>
                  <a:cubicBezTo>
                    <a:pt x="368" y="206"/>
                    <a:pt x="367" y="207"/>
                    <a:pt x="365" y="210"/>
                  </a:cubicBezTo>
                  <a:cubicBezTo>
                    <a:pt x="361" y="213"/>
                    <a:pt x="367" y="209"/>
                    <a:pt x="366" y="212"/>
                  </a:cubicBezTo>
                  <a:cubicBezTo>
                    <a:pt x="364" y="215"/>
                    <a:pt x="362" y="230"/>
                    <a:pt x="361" y="227"/>
                  </a:cubicBezTo>
                  <a:cubicBezTo>
                    <a:pt x="360" y="224"/>
                    <a:pt x="357" y="224"/>
                    <a:pt x="359" y="221"/>
                  </a:cubicBezTo>
                  <a:cubicBezTo>
                    <a:pt x="361" y="218"/>
                    <a:pt x="359" y="217"/>
                    <a:pt x="358" y="219"/>
                  </a:cubicBezTo>
                  <a:cubicBezTo>
                    <a:pt x="357" y="221"/>
                    <a:pt x="356" y="223"/>
                    <a:pt x="355" y="224"/>
                  </a:cubicBezTo>
                  <a:cubicBezTo>
                    <a:pt x="351" y="222"/>
                    <a:pt x="351" y="232"/>
                    <a:pt x="349" y="233"/>
                  </a:cubicBezTo>
                  <a:cubicBezTo>
                    <a:pt x="348" y="233"/>
                    <a:pt x="345" y="228"/>
                    <a:pt x="345" y="234"/>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0" name="Google Shape;580;p25"/>
            <p:cNvSpPr/>
            <p:nvPr/>
          </p:nvSpPr>
          <p:spPr>
            <a:xfrm>
              <a:off x="4407029" y="1104424"/>
              <a:ext cx="56541" cy="154021"/>
            </a:xfrm>
            <a:custGeom>
              <a:rect b="b" l="l" r="r" t="t"/>
              <a:pathLst>
                <a:path extrusionOk="0" h="41" w="14">
                  <a:moveTo>
                    <a:pt x="10" y="2"/>
                  </a:moveTo>
                  <a:cubicBezTo>
                    <a:pt x="6" y="0"/>
                    <a:pt x="6" y="10"/>
                    <a:pt x="4" y="11"/>
                  </a:cubicBezTo>
                  <a:cubicBezTo>
                    <a:pt x="3" y="11"/>
                    <a:pt x="0" y="6"/>
                    <a:pt x="0" y="12"/>
                  </a:cubicBezTo>
                  <a:cubicBezTo>
                    <a:pt x="0" y="41"/>
                    <a:pt x="0" y="41"/>
                    <a:pt x="0" y="41"/>
                  </a:cubicBezTo>
                  <a:cubicBezTo>
                    <a:pt x="3" y="41"/>
                    <a:pt x="3" y="41"/>
                    <a:pt x="3" y="41"/>
                  </a:cubicBezTo>
                  <a:cubicBezTo>
                    <a:pt x="3" y="38"/>
                    <a:pt x="8" y="35"/>
                    <a:pt x="10" y="32"/>
                  </a:cubicBezTo>
                  <a:cubicBezTo>
                    <a:pt x="12" y="28"/>
                    <a:pt x="11" y="14"/>
                    <a:pt x="14" y="7"/>
                  </a:cubicBezTo>
                  <a:cubicBezTo>
                    <a:pt x="14" y="4"/>
                    <a:pt x="13" y="3"/>
                    <a:pt x="12" y="3"/>
                  </a:cubicBezTo>
                  <a:cubicBezTo>
                    <a:pt x="11" y="4"/>
                    <a:pt x="10" y="4"/>
                    <a:pt x="10"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1" name="Google Shape;581;p25"/>
            <p:cNvSpPr/>
            <p:nvPr/>
          </p:nvSpPr>
          <p:spPr>
            <a:xfrm>
              <a:off x="5362855" y="2682499"/>
              <a:ext cx="635424" cy="780200"/>
            </a:xfrm>
            <a:custGeom>
              <a:rect b="b" l="l" r="r" t="t"/>
              <a:pathLst>
                <a:path extrusionOk="0" h="207" w="158">
                  <a:moveTo>
                    <a:pt x="4" y="23"/>
                  </a:moveTo>
                  <a:cubicBezTo>
                    <a:pt x="20" y="29"/>
                    <a:pt x="16" y="26"/>
                    <a:pt x="30" y="15"/>
                  </a:cubicBezTo>
                  <a:cubicBezTo>
                    <a:pt x="44" y="5"/>
                    <a:pt x="61" y="0"/>
                    <a:pt x="57" y="10"/>
                  </a:cubicBezTo>
                  <a:cubicBezTo>
                    <a:pt x="54" y="20"/>
                    <a:pt x="54" y="32"/>
                    <a:pt x="63" y="41"/>
                  </a:cubicBezTo>
                  <a:cubicBezTo>
                    <a:pt x="73" y="50"/>
                    <a:pt x="78" y="46"/>
                    <a:pt x="87" y="53"/>
                  </a:cubicBezTo>
                  <a:cubicBezTo>
                    <a:pt x="95" y="61"/>
                    <a:pt x="92" y="54"/>
                    <a:pt x="98" y="60"/>
                  </a:cubicBezTo>
                  <a:cubicBezTo>
                    <a:pt x="104" y="65"/>
                    <a:pt x="106" y="58"/>
                    <a:pt x="113" y="64"/>
                  </a:cubicBezTo>
                  <a:cubicBezTo>
                    <a:pt x="120" y="71"/>
                    <a:pt x="116" y="103"/>
                    <a:pt x="124" y="104"/>
                  </a:cubicBezTo>
                  <a:cubicBezTo>
                    <a:pt x="132" y="105"/>
                    <a:pt x="144" y="101"/>
                    <a:pt x="143" y="107"/>
                  </a:cubicBezTo>
                  <a:cubicBezTo>
                    <a:pt x="141" y="112"/>
                    <a:pt x="139" y="119"/>
                    <a:pt x="146" y="122"/>
                  </a:cubicBezTo>
                  <a:cubicBezTo>
                    <a:pt x="158" y="126"/>
                    <a:pt x="150" y="143"/>
                    <a:pt x="150" y="145"/>
                  </a:cubicBezTo>
                  <a:cubicBezTo>
                    <a:pt x="151" y="150"/>
                    <a:pt x="146" y="154"/>
                    <a:pt x="147" y="157"/>
                  </a:cubicBezTo>
                  <a:cubicBezTo>
                    <a:pt x="148" y="161"/>
                    <a:pt x="149" y="161"/>
                    <a:pt x="145" y="164"/>
                  </a:cubicBezTo>
                  <a:cubicBezTo>
                    <a:pt x="145" y="158"/>
                    <a:pt x="147" y="159"/>
                    <a:pt x="141" y="156"/>
                  </a:cubicBezTo>
                  <a:cubicBezTo>
                    <a:pt x="135" y="152"/>
                    <a:pt x="133" y="148"/>
                    <a:pt x="119" y="152"/>
                  </a:cubicBezTo>
                  <a:cubicBezTo>
                    <a:pt x="104" y="155"/>
                    <a:pt x="102" y="153"/>
                    <a:pt x="99" y="159"/>
                  </a:cubicBezTo>
                  <a:cubicBezTo>
                    <a:pt x="96" y="166"/>
                    <a:pt x="95" y="167"/>
                    <a:pt x="94" y="175"/>
                  </a:cubicBezTo>
                  <a:cubicBezTo>
                    <a:pt x="94" y="183"/>
                    <a:pt x="90" y="191"/>
                    <a:pt x="89" y="196"/>
                  </a:cubicBezTo>
                  <a:cubicBezTo>
                    <a:pt x="89" y="194"/>
                    <a:pt x="88" y="192"/>
                    <a:pt x="86" y="192"/>
                  </a:cubicBezTo>
                  <a:cubicBezTo>
                    <a:pt x="84" y="192"/>
                    <a:pt x="79" y="192"/>
                    <a:pt x="76" y="192"/>
                  </a:cubicBezTo>
                  <a:cubicBezTo>
                    <a:pt x="73" y="192"/>
                    <a:pt x="71" y="195"/>
                    <a:pt x="69" y="205"/>
                  </a:cubicBezTo>
                  <a:cubicBezTo>
                    <a:pt x="66" y="192"/>
                    <a:pt x="63" y="193"/>
                    <a:pt x="55" y="194"/>
                  </a:cubicBezTo>
                  <a:cubicBezTo>
                    <a:pt x="48" y="195"/>
                    <a:pt x="47" y="188"/>
                    <a:pt x="45" y="188"/>
                  </a:cubicBezTo>
                  <a:cubicBezTo>
                    <a:pt x="43" y="189"/>
                    <a:pt x="46" y="193"/>
                    <a:pt x="41" y="195"/>
                  </a:cubicBezTo>
                  <a:cubicBezTo>
                    <a:pt x="37" y="196"/>
                    <a:pt x="38" y="202"/>
                    <a:pt x="33" y="204"/>
                  </a:cubicBezTo>
                  <a:cubicBezTo>
                    <a:pt x="27" y="206"/>
                    <a:pt x="26" y="207"/>
                    <a:pt x="25" y="200"/>
                  </a:cubicBezTo>
                  <a:cubicBezTo>
                    <a:pt x="23" y="191"/>
                    <a:pt x="21" y="177"/>
                    <a:pt x="18" y="176"/>
                  </a:cubicBezTo>
                  <a:cubicBezTo>
                    <a:pt x="14" y="174"/>
                    <a:pt x="19" y="171"/>
                    <a:pt x="16" y="170"/>
                  </a:cubicBezTo>
                  <a:cubicBezTo>
                    <a:pt x="14" y="169"/>
                    <a:pt x="13" y="165"/>
                    <a:pt x="16" y="162"/>
                  </a:cubicBezTo>
                  <a:cubicBezTo>
                    <a:pt x="19" y="158"/>
                    <a:pt x="13" y="159"/>
                    <a:pt x="16" y="154"/>
                  </a:cubicBezTo>
                  <a:cubicBezTo>
                    <a:pt x="18" y="152"/>
                    <a:pt x="18" y="151"/>
                    <a:pt x="14" y="148"/>
                  </a:cubicBezTo>
                  <a:cubicBezTo>
                    <a:pt x="13" y="147"/>
                    <a:pt x="9" y="136"/>
                    <a:pt x="10" y="133"/>
                  </a:cubicBezTo>
                  <a:cubicBezTo>
                    <a:pt x="11" y="130"/>
                    <a:pt x="6" y="132"/>
                    <a:pt x="5" y="122"/>
                  </a:cubicBezTo>
                  <a:cubicBezTo>
                    <a:pt x="5" y="117"/>
                    <a:pt x="17" y="106"/>
                    <a:pt x="8" y="102"/>
                  </a:cubicBezTo>
                  <a:cubicBezTo>
                    <a:pt x="0" y="97"/>
                    <a:pt x="12" y="92"/>
                    <a:pt x="7" y="85"/>
                  </a:cubicBezTo>
                  <a:cubicBezTo>
                    <a:pt x="3" y="79"/>
                    <a:pt x="14" y="77"/>
                    <a:pt x="12" y="69"/>
                  </a:cubicBezTo>
                  <a:cubicBezTo>
                    <a:pt x="10" y="60"/>
                    <a:pt x="15" y="48"/>
                    <a:pt x="15" y="48"/>
                  </a:cubicBezTo>
                  <a:lnTo>
                    <a:pt x="4" y="23"/>
                  </a:ln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2" name="Google Shape;582;p25"/>
            <p:cNvSpPr/>
            <p:nvPr/>
          </p:nvSpPr>
          <p:spPr>
            <a:xfrm>
              <a:off x="5720954" y="3240506"/>
              <a:ext cx="425411" cy="502459"/>
            </a:xfrm>
            <a:custGeom>
              <a:rect b="b" l="l" r="r" t="t"/>
              <a:pathLst>
                <a:path extrusionOk="0" h="133" w="106">
                  <a:moveTo>
                    <a:pt x="99" y="100"/>
                  </a:moveTo>
                  <a:cubicBezTo>
                    <a:pt x="101" y="107"/>
                    <a:pt x="99" y="107"/>
                    <a:pt x="98" y="114"/>
                  </a:cubicBezTo>
                  <a:cubicBezTo>
                    <a:pt x="97" y="120"/>
                    <a:pt x="89" y="120"/>
                    <a:pt x="88" y="126"/>
                  </a:cubicBezTo>
                  <a:cubicBezTo>
                    <a:pt x="86" y="133"/>
                    <a:pt x="84" y="124"/>
                    <a:pt x="79" y="128"/>
                  </a:cubicBezTo>
                  <a:cubicBezTo>
                    <a:pt x="73" y="133"/>
                    <a:pt x="67" y="128"/>
                    <a:pt x="58" y="127"/>
                  </a:cubicBezTo>
                  <a:cubicBezTo>
                    <a:pt x="50" y="126"/>
                    <a:pt x="52" y="130"/>
                    <a:pt x="50" y="126"/>
                  </a:cubicBezTo>
                  <a:cubicBezTo>
                    <a:pt x="48" y="123"/>
                    <a:pt x="53" y="123"/>
                    <a:pt x="55" y="118"/>
                  </a:cubicBezTo>
                  <a:cubicBezTo>
                    <a:pt x="57" y="113"/>
                    <a:pt x="54" y="111"/>
                    <a:pt x="58" y="108"/>
                  </a:cubicBezTo>
                  <a:cubicBezTo>
                    <a:pt x="62" y="105"/>
                    <a:pt x="58" y="106"/>
                    <a:pt x="63" y="100"/>
                  </a:cubicBezTo>
                  <a:cubicBezTo>
                    <a:pt x="65" y="96"/>
                    <a:pt x="58" y="90"/>
                    <a:pt x="55" y="90"/>
                  </a:cubicBezTo>
                  <a:cubicBezTo>
                    <a:pt x="52" y="90"/>
                    <a:pt x="45" y="86"/>
                    <a:pt x="38" y="79"/>
                  </a:cubicBezTo>
                  <a:cubicBezTo>
                    <a:pt x="30" y="72"/>
                    <a:pt x="23" y="75"/>
                    <a:pt x="20" y="70"/>
                  </a:cubicBezTo>
                  <a:cubicBezTo>
                    <a:pt x="18" y="66"/>
                    <a:pt x="11" y="66"/>
                    <a:pt x="7" y="55"/>
                  </a:cubicBezTo>
                  <a:cubicBezTo>
                    <a:pt x="4" y="48"/>
                    <a:pt x="3" y="51"/>
                    <a:pt x="0" y="48"/>
                  </a:cubicBezTo>
                  <a:cubicBezTo>
                    <a:pt x="1" y="43"/>
                    <a:pt x="5" y="35"/>
                    <a:pt x="5" y="27"/>
                  </a:cubicBezTo>
                  <a:cubicBezTo>
                    <a:pt x="6" y="19"/>
                    <a:pt x="7" y="18"/>
                    <a:pt x="10" y="11"/>
                  </a:cubicBezTo>
                  <a:cubicBezTo>
                    <a:pt x="13" y="5"/>
                    <a:pt x="15" y="7"/>
                    <a:pt x="30" y="4"/>
                  </a:cubicBezTo>
                  <a:cubicBezTo>
                    <a:pt x="44" y="0"/>
                    <a:pt x="46" y="4"/>
                    <a:pt x="52" y="8"/>
                  </a:cubicBezTo>
                  <a:cubicBezTo>
                    <a:pt x="58" y="11"/>
                    <a:pt x="56" y="10"/>
                    <a:pt x="56" y="16"/>
                  </a:cubicBezTo>
                  <a:cubicBezTo>
                    <a:pt x="57" y="19"/>
                    <a:pt x="62" y="27"/>
                    <a:pt x="60" y="33"/>
                  </a:cubicBezTo>
                  <a:cubicBezTo>
                    <a:pt x="57" y="40"/>
                    <a:pt x="60" y="40"/>
                    <a:pt x="59" y="44"/>
                  </a:cubicBezTo>
                  <a:cubicBezTo>
                    <a:pt x="57" y="47"/>
                    <a:pt x="74" y="49"/>
                    <a:pt x="75" y="46"/>
                  </a:cubicBezTo>
                  <a:cubicBezTo>
                    <a:pt x="77" y="44"/>
                    <a:pt x="84" y="46"/>
                    <a:pt x="86" y="52"/>
                  </a:cubicBezTo>
                  <a:cubicBezTo>
                    <a:pt x="91" y="71"/>
                    <a:pt x="87" y="76"/>
                    <a:pt x="92" y="75"/>
                  </a:cubicBezTo>
                  <a:cubicBezTo>
                    <a:pt x="97" y="75"/>
                    <a:pt x="98" y="69"/>
                    <a:pt x="102" y="73"/>
                  </a:cubicBezTo>
                  <a:cubicBezTo>
                    <a:pt x="106" y="78"/>
                    <a:pt x="103" y="96"/>
                    <a:pt x="99" y="100"/>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3" name="Google Shape;583;p25"/>
            <p:cNvSpPr/>
            <p:nvPr/>
          </p:nvSpPr>
          <p:spPr>
            <a:xfrm>
              <a:off x="5922890" y="3874260"/>
              <a:ext cx="285402" cy="318139"/>
            </a:xfrm>
            <a:custGeom>
              <a:rect b="b" l="l" r="r" t="t"/>
              <a:pathLst>
                <a:path extrusionOk="0" h="84" w="71">
                  <a:moveTo>
                    <a:pt x="64" y="63"/>
                  </a:moveTo>
                  <a:cubicBezTo>
                    <a:pt x="59" y="73"/>
                    <a:pt x="56" y="75"/>
                    <a:pt x="50" y="79"/>
                  </a:cubicBezTo>
                  <a:cubicBezTo>
                    <a:pt x="44" y="84"/>
                    <a:pt x="40" y="77"/>
                    <a:pt x="35" y="80"/>
                  </a:cubicBezTo>
                  <a:cubicBezTo>
                    <a:pt x="29" y="83"/>
                    <a:pt x="21" y="73"/>
                    <a:pt x="14" y="73"/>
                  </a:cubicBezTo>
                  <a:cubicBezTo>
                    <a:pt x="8" y="74"/>
                    <a:pt x="4" y="68"/>
                    <a:pt x="4" y="68"/>
                  </a:cubicBezTo>
                  <a:cubicBezTo>
                    <a:pt x="0" y="62"/>
                    <a:pt x="1" y="53"/>
                    <a:pt x="6" y="51"/>
                  </a:cubicBezTo>
                  <a:cubicBezTo>
                    <a:pt x="10" y="49"/>
                    <a:pt x="3" y="35"/>
                    <a:pt x="6" y="31"/>
                  </a:cubicBezTo>
                  <a:cubicBezTo>
                    <a:pt x="9" y="27"/>
                    <a:pt x="4" y="27"/>
                    <a:pt x="8" y="20"/>
                  </a:cubicBezTo>
                  <a:cubicBezTo>
                    <a:pt x="13" y="14"/>
                    <a:pt x="7" y="12"/>
                    <a:pt x="13" y="4"/>
                  </a:cubicBezTo>
                  <a:cubicBezTo>
                    <a:pt x="17" y="11"/>
                    <a:pt x="19" y="0"/>
                    <a:pt x="27" y="6"/>
                  </a:cubicBezTo>
                  <a:cubicBezTo>
                    <a:pt x="35" y="13"/>
                    <a:pt x="29" y="22"/>
                    <a:pt x="35" y="17"/>
                  </a:cubicBezTo>
                  <a:cubicBezTo>
                    <a:pt x="41" y="13"/>
                    <a:pt x="40" y="21"/>
                    <a:pt x="47" y="24"/>
                  </a:cubicBezTo>
                  <a:cubicBezTo>
                    <a:pt x="53" y="27"/>
                    <a:pt x="51" y="29"/>
                    <a:pt x="56" y="32"/>
                  </a:cubicBezTo>
                  <a:cubicBezTo>
                    <a:pt x="61" y="35"/>
                    <a:pt x="60" y="35"/>
                    <a:pt x="66" y="43"/>
                  </a:cubicBezTo>
                  <a:cubicBezTo>
                    <a:pt x="71" y="51"/>
                    <a:pt x="60" y="51"/>
                    <a:pt x="64" y="63"/>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4" name="Google Shape;584;p25"/>
            <p:cNvSpPr/>
            <p:nvPr/>
          </p:nvSpPr>
          <p:spPr>
            <a:xfrm>
              <a:off x="4781281" y="2152266"/>
              <a:ext cx="651578" cy="1042791"/>
            </a:xfrm>
            <a:custGeom>
              <a:rect b="b" l="l" r="r" t="t"/>
              <a:pathLst>
                <a:path extrusionOk="0" h="277" w="162">
                  <a:moveTo>
                    <a:pt x="145" y="64"/>
                  </a:moveTo>
                  <a:cubicBezTo>
                    <a:pt x="138" y="68"/>
                    <a:pt x="142" y="58"/>
                    <a:pt x="133" y="64"/>
                  </a:cubicBezTo>
                  <a:cubicBezTo>
                    <a:pt x="125" y="71"/>
                    <a:pt x="122" y="67"/>
                    <a:pt x="113" y="75"/>
                  </a:cubicBezTo>
                  <a:cubicBezTo>
                    <a:pt x="104" y="83"/>
                    <a:pt x="108" y="95"/>
                    <a:pt x="101" y="101"/>
                  </a:cubicBezTo>
                  <a:cubicBezTo>
                    <a:pt x="87" y="112"/>
                    <a:pt x="108" y="131"/>
                    <a:pt x="106" y="138"/>
                  </a:cubicBezTo>
                  <a:cubicBezTo>
                    <a:pt x="103" y="145"/>
                    <a:pt x="116" y="137"/>
                    <a:pt x="116" y="147"/>
                  </a:cubicBezTo>
                  <a:cubicBezTo>
                    <a:pt x="115" y="157"/>
                    <a:pt x="131" y="150"/>
                    <a:pt x="134" y="145"/>
                  </a:cubicBezTo>
                  <a:cubicBezTo>
                    <a:pt x="138" y="140"/>
                    <a:pt x="133" y="164"/>
                    <a:pt x="138" y="166"/>
                  </a:cubicBezTo>
                  <a:cubicBezTo>
                    <a:pt x="144" y="167"/>
                    <a:pt x="143" y="163"/>
                    <a:pt x="149" y="164"/>
                  </a:cubicBezTo>
                  <a:cubicBezTo>
                    <a:pt x="160" y="189"/>
                    <a:pt x="160" y="189"/>
                    <a:pt x="160" y="189"/>
                  </a:cubicBezTo>
                  <a:cubicBezTo>
                    <a:pt x="160" y="189"/>
                    <a:pt x="155" y="201"/>
                    <a:pt x="157" y="210"/>
                  </a:cubicBezTo>
                  <a:cubicBezTo>
                    <a:pt x="159" y="218"/>
                    <a:pt x="148" y="220"/>
                    <a:pt x="152" y="226"/>
                  </a:cubicBezTo>
                  <a:cubicBezTo>
                    <a:pt x="157" y="233"/>
                    <a:pt x="145" y="238"/>
                    <a:pt x="153" y="243"/>
                  </a:cubicBezTo>
                  <a:cubicBezTo>
                    <a:pt x="162" y="247"/>
                    <a:pt x="150" y="258"/>
                    <a:pt x="150" y="263"/>
                  </a:cubicBezTo>
                  <a:cubicBezTo>
                    <a:pt x="150" y="263"/>
                    <a:pt x="150" y="267"/>
                    <a:pt x="146" y="266"/>
                  </a:cubicBezTo>
                  <a:cubicBezTo>
                    <a:pt x="142" y="266"/>
                    <a:pt x="153" y="272"/>
                    <a:pt x="139" y="277"/>
                  </a:cubicBezTo>
                  <a:cubicBezTo>
                    <a:pt x="134" y="272"/>
                    <a:pt x="128" y="272"/>
                    <a:pt x="126" y="265"/>
                  </a:cubicBezTo>
                  <a:cubicBezTo>
                    <a:pt x="125" y="258"/>
                    <a:pt x="122" y="258"/>
                    <a:pt x="102" y="246"/>
                  </a:cubicBezTo>
                  <a:cubicBezTo>
                    <a:pt x="82" y="235"/>
                    <a:pt x="80" y="232"/>
                    <a:pt x="78" y="227"/>
                  </a:cubicBezTo>
                  <a:cubicBezTo>
                    <a:pt x="75" y="222"/>
                    <a:pt x="65" y="217"/>
                    <a:pt x="66" y="206"/>
                  </a:cubicBezTo>
                  <a:cubicBezTo>
                    <a:pt x="68" y="195"/>
                    <a:pt x="55" y="188"/>
                    <a:pt x="55" y="181"/>
                  </a:cubicBezTo>
                  <a:cubicBezTo>
                    <a:pt x="55" y="174"/>
                    <a:pt x="51" y="175"/>
                    <a:pt x="49" y="165"/>
                  </a:cubicBezTo>
                  <a:cubicBezTo>
                    <a:pt x="47" y="155"/>
                    <a:pt x="38" y="141"/>
                    <a:pt x="35" y="130"/>
                  </a:cubicBezTo>
                  <a:cubicBezTo>
                    <a:pt x="33" y="119"/>
                    <a:pt x="26" y="119"/>
                    <a:pt x="22" y="105"/>
                  </a:cubicBezTo>
                  <a:cubicBezTo>
                    <a:pt x="21" y="96"/>
                    <a:pt x="0" y="94"/>
                    <a:pt x="8" y="88"/>
                  </a:cubicBezTo>
                  <a:cubicBezTo>
                    <a:pt x="14" y="84"/>
                    <a:pt x="7" y="85"/>
                    <a:pt x="5" y="79"/>
                  </a:cubicBezTo>
                  <a:cubicBezTo>
                    <a:pt x="4" y="74"/>
                    <a:pt x="2" y="65"/>
                    <a:pt x="16" y="52"/>
                  </a:cubicBezTo>
                  <a:cubicBezTo>
                    <a:pt x="22" y="61"/>
                    <a:pt x="14" y="60"/>
                    <a:pt x="15" y="65"/>
                  </a:cubicBezTo>
                  <a:cubicBezTo>
                    <a:pt x="16" y="70"/>
                    <a:pt x="17" y="66"/>
                    <a:pt x="23" y="68"/>
                  </a:cubicBezTo>
                  <a:cubicBezTo>
                    <a:pt x="29" y="69"/>
                    <a:pt x="28" y="78"/>
                    <a:pt x="34" y="73"/>
                  </a:cubicBezTo>
                  <a:cubicBezTo>
                    <a:pt x="40" y="68"/>
                    <a:pt x="35" y="67"/>
                    <a:pt x="41" y="54"/>
                  </a:cubicBezTo>
                  <a:cubicBezTo>
                    <a:pt x="48" y="41"/>
                    <a:pt x="67" y="38"/>
                    <a:pt x="73" y="27"/>
                  </a:cubicBezTo>
                  <a:cubicBezTo>
                    <a:pt x="80" y="16"/>
                    <a:pt x="80" y="13"/>
                    <a:pt x="79" y="3"/>
                  </a:cubicBezTo>
                  <a:cubicBezTo>
                    <a:pt x="82" y="0"/>
                    <a:pt x="82" y="5"/>
                    <a:pt x="87" y="6"/>
                  </a:cubicBezTo>
                  <a:cubicBezTo>
                    <a:pt x="93" y="9"/>
                    <a:pt x="88" y="14"/>
                    <a:pt x="96" y="19"/>
                  </a:cubicBezTo>
                  <a:cubicBezTo>
                    <a:pt x="104" y="23"/>
                    <a:pt x="103" y="36"/>
                    <a:pt x="110" y="37"/>
                  </a:cubicBezTo>
                  <a:cubicBezTo>
                    <a:pt x="118" y="38"/>
                    <a:pt x="123" y="31"/>
                    <a:pt x="134" y="35"/>
                  </a:cubicBezTo>
                  <a:cubicBezTo>
                    <a:pt x="145" y="40"/>
                    <a:pt x="145" y="40"/>
                    <a:pt x="143" y="43"/>
                  </a:cubicBezTo>
                  <a:cubicBezTo>
                    <a:pt x="137" y="52"/>
                    <a:pt x="132" y="60"/>
                    <a:pt x="137" y="59"/>
                  </a:cubicBezTo>
                  <a:cubicBezTo>
                    <a:pt x="143" y="58"/>
                    <a:pt x="143" y="61"/>
                    <a:pt x="145" y="64"/>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5" name="Google Shape;585;p25"/>
            <p:cNvSpPr/>
            <p:nvPr/>
          </p:nvSpPr>
          <p:spPr>
            <a:xfrm>
              <a:off x="4897058" y="1452862"/>
              <a:ext cx="619269" cy="939270"/>
            </a:xfrm>
            <a:custGeom>
              <a:rect b="b" l="l" r="r" t="t"/>
              <a:pathLst>
                <a:path extrusionOk="0" h="249" w="154">
                  <a:moveTo>
                    <a:pt x="99" y="9"/>
                  </a:moveTo>
                  <a:cubicBezTo>
                    <a:pt x="103" y="7"/>
                    <a:pt x="103" y="0"/>
                    <a:pt x="95" y="1"/>
                  </a:cubicBezTo>
                  <a:cubicBezTo>
                    <a:pt x="87" y="2"/>
                    <a:pt x="91" y="4"/>
                    <a:pt x="81" y="12"/>
                  </a:cubicBezTo>
                  <a:cubicBezTo>
                    <a:pt x="66" y="23"/>
                    <a:pt x="65" y="11"/>
                    <a:pt x="62" y="19"/>
                  </a:cubicBezTo>
                  <a:cubicBezTo>
                    <a:pt x="60" y="26"/>
                    <a:pt x="54" y="16"/>
                    <a:pt x="52" y="21"/>
                  </a:cubicBezTo>
                  <a:cubicBezTo>
                    <a:pt x="51" y="27"/>
                    <a:pt x="46" y="26"/>
                    <a:pt x="46" y="38"/>
                  </a:cubicBezTo>
                  <a:cubicBezTo>
                    <a:pt x="46" y="50"/>
                    <a:pt x="40" y="42"/>
                    <a:pt x="39" y="49"/>
                  </a:cubicBezTo>
                  <a:cubicBezTo>
                    <a:pt x="37" y="56"/>
                    <a:pt x="29" y="53"/>
                    <a:pt x="31" y="61"/>
                  </a:cubicBezTo>
                  <a:cubicBezTo>
                    <a:pt x="34" y="73"/>
                    <a:pt x="28" y="62"/>
                    <a:pt x="24" y="57"/>
                  </a:cubicBezTo>
                  <a:cubicBezTo>
                    <a:pt x="20" y="61"/>
                    <a:pt x="29" y="68"/>
                    <a:pt x="25" y="68"/>
                  </a:cubicBezTo>
                  <a:cubicBezTo>
                    <a:pt x="23" y="68"/>
                    <a:pt x="25" y="71"/>
                    <a:pt x="23" y="73"/>
                  </a:cubicBezTo>
                  <a:cubicBezTo>
                    <a:pt x="21" y="75"/>
                    <a:pt x="20" y="70"/>
                    <a:pt x="19" y="71"/>
                  </a:cubicBezTo>
                  <a:cubicBezTo>
                    <a:pt x="18" y="75"/>
                    <a:pt x="18" y="73"/>
                    <a:pt x="18" y="78"/>
                  </a:cubicBezTo>
                  <a:cubicBezTo>
                    <a:pt x="18" y="80"/>
                    <a:pt x="20" y="80"/>
                    <a:pt x="20" y="82"/>
                  </a:cubicBezTo>
                  <a:cubicBezTo>
                    <a:pt x="20" y="84"/>
                    <a:pt x="20" y="86"/>
                    <a:pt x="22" y="87"/>
                  </a:cubicBezTo>
                  <a:cubicBezTo>
                    <a:pt x="27" y="89"/>
                    <a:pt x="20" y="93"/>
                    <a:pt x="24" y="97"/>
                  </a:cubicBezTo>
                  <a:cubicBezTo>
                    <a:pt x="29" y="103"/>
                    <a:pt x="19" y="99"/>
                    <a:pt x="22" y="111"/>
                  </a:cubicBezTo>
                  <a:cubicBezTo>
                    <a:pt x="25" y="123"/>
                    <a:pt x="20" y="130"/>
                    <a:pt x="23" y="131"/>
                  </a:cubicBezTo>
                  <a:cubicBezTo>
                    <a:pt x="27" y="132"/>
                    <a:pt x="21" y="147"/>
                    <a:pt x="16" y="148"/>
                  </a:cubicBezTo>
                  <a:cubicBezTo>
                    <a:pt x="10" y="148"/>
                    <a:pt x="6" y="150"/>
                    <a:pt x="8" y="155"/>
                  </a:cubicBezTo>
                  <a:cubicBezTo>
                    <a:pt x="9" y="161"/>
                    <a:pt x="0" y="155"/>
                    <a:pt x="6" y="165"/>
                  </a:cubicBezTo>
                  <a:cubicBezTo>
                    <a:pt x="15" y="173"/>
                    <a:pt x="17" y="175"/>
                    <a:pt x="19" y="174"/>
                  </a:cubicBezTo>
                  <a:cubicBezTo>
                    <a:pt x="20" y="173"/>
                    <a:pt x="23" y="176"/>
                    <a:pt x="23" y="178"/>
                  </a:cubicBezTo>
                  <a:cubicBezTo>
                    <a:pt x="23" y="181"/>
                    <a:pt x="35" y="184"/>
                    <a:pt x="36" y="182"/>
                  </a:cubicBezTo>
                  <a:cubicBezTo>
                    <a:pt x="36" y="181"/>
                    <a:pt x="37" y="176"/>
                    <a:pt x="41" y="183"/>
                  </a:cubicBezTo>
                  <a:cubicBezTo>
                    <a:pt x="43" y="186"/>
                    <a:pt x="46" y="186"/>
                    <a:pt x="50" y="188"/>
                  </a:cubicBezTo>
                  <a:cubicBezTo>
                    <a:pt x="53" y="185"/>
                    <a:pt x="53" y="190"/>
                    <a:pt x="58" y="191"/>
                  </a:cubicBezTo>
                  <a:cubicBezTo>
                    <a:pt x="64" y="194"/>
                    <a:pt x="59" y="199"/>
                    <a:pt x="67" y="204"/>
                  </a:cubicBezTo>
                  <a:cubicBezTo>
                    <a:pt x="75" y="208"/>
                    <a:pt x="74" y="221"/>
                    <a:pt x="81" y="222"/>
                  </a:cubicBezTo>
                  <a:cubicBezTo>
                    <a:pt x="89" y="223"/>
                    <a:pt x="94" y="216"/>
                    <a:pt x="105" y="220"/>
                  </a:cubicBezTo>
                  <a:cubicBezTo>
                    <a:pt x="116" y="225"/>
                    <a:pt x="116" y="225"/>
                    <a:pt x="114" y="228"/>
                  </a:cubicBezTo>
                  <a:cubicBezTo>
                    <a:pt x="108" y="237"/>
                    <a:pt x="103" y="245"/>
                    <a:pt x="108" y="244"/>
                  </a:cubicBezTo>
                  <a:cubicBezTo>
                    <a:pt x="114" y="243"/>
                    <a:pt x="114" y="246"/>
                    <a:pt x="116" y="249"/>
                  </a:cubicBezTo>
                  <a:cubicBezTo>
                    <a:pt x="117" y="245"/>
                    <a:pt x="119" y="222"/>
                    <a:pt x="122" y="212"/>
                  </a:cubicBezTo>
                  <a:cubicBezTo>
                    <a:pt x="124" y="202"/>
                    <a:pt x="119" y="201"/>
                    <a:pt x="120" y="196"/>
                  </a:cubicBezTo>
                  <a:cubicBezTo>
                    <a:pt x="121" y="191"/>
                    <a:pt x="116" y="197"/>
                    <a:pt x="114" y="181"/>
                  </a:cubicBezTo>
                  <a:cubicBezTo>
                    <a:pt x="113" y="175"/>
                    <a:pt x="119" y="177"/>
                    <a:pt x="120" y="176"/>
                  </a:cubicBezTo>
                  <a:cubicBezTo>
                    <a:pt x="121" y="174"/>
                    <a:pt x="123" y="176"/>
                    <a:pt x="125" y="177"/>
                  </a:cubicBezTo>
                  <a:cubicBezTo>
                    <a:pt x="126" y="178"/>
                    <a:pt x="125" y="170"/>
                    <a:pt x="122" y="170"/>
                  </a:cubicBezTo>
                  <a:cubicBezTo>
                    <a:pt x="119" y="170"/>
                    <a:pt x="117" y="171"/>
                    <a:pt x="117" y="171"/>
                  </a:cubicBezTo>
                  <a:cubicBezTo>
                    <a:pt x="116" y="160"/>
                    <a:pt x="116" y="160"/>
                    <a:pt x="116" y="160"/>
                  </a:cubicBezTo>
                  <a:cubicBezTo>
                    <a:pt x="137" y="160"/>
                    <a:pt x="137" y="160"/>
                    <a:pt x="137" y="160"/>
                  </a:cubicBezTo>
                  <a:cubicBezTo>
                    <a:pt x="136" y="158"/>
                    <a:pt x="136" y="154"/>
                    <a:pt x="139" y="159"/>
                  </a:cubicBezTo>
                  <a:cubicBezTo>
                    <a:pt x="142" y="164"/>
                    <a:pt x="145" y="153"/>
                    <a:pt x="146" y="154"/>
                  </a:cubicBezTo>
                  <a:cubicBezTo>
                    <a:pt x="154" y="163"/>
                    <a:pt x="147" y="171"/>
                    <a:pt x="154" y="168"/>
                  </a:cubicBezTo>
                  <a:cubicBezTo>
                    <a:pt x="149" y="153"/>
                    <a:pt x="151" y="151"/>
                    <a:pt x="147" y="149"/>
                  </a:cubicBezTo>
                  <a:cubicBezTo>
                    <a:pt x="144" y="146"/>
                    <a:pt x="145" y="143"/>
                    <a:pt x="142" y="145"/>
                  </a:cubicBezTo>
                  <a:cubicBezTo>
                    <a:pt x="141" y="145"/>
                    <a:pt x="139" y="144"/>
                    <a:pt x="146" y="137"/>
                  </a:cubicBezTo>
                  <a:cubicBezTo>
                    <a:pt x="150" y="134"/>
                    <a:pt x="144" y="131"/>
                    <a:pt x="142" y="123"/>
                  </a:cubicBezTo>
                  <a:cubicBezTo>
                    <a:pt x="139" y="109"/>
                    <a:pt x="149" y="94"/>
                    <a:pt x="146" y="93"/>
                  </a:cubicBezTo>
                  <a:cubicBezTo>
                    <a:pt x="136" y="91"/>
                    <a:pt x="135" y="96"/>
                    <a:pt x="123" y="95"/>
                  </a:cubicBezTo>
                  <a:cubicBezTo>
                    <a:pt x="119" y="95"/>
                    <a:pt x="116" y="81"/>
                    <a:pt x="112" y="82"/>
                  </a:cubicBezTo>
                  <a:cubicBezTo>
                    <a:pt x="108" y="84"/>
                    <a:pt x="108" y="79"/>
                    <a:pt x="94" y="81"/>
                  </a:cubicBezTo>
                  <a:cubicBezTo>
                    <a:pt x="86" y="83"/>
                    <a:pt x="91" y="77"/>
                    <a:pt x="86" y="76"/>
                  </a:cubicBezTo>
                  <a:cubicBezTo>
                    <a:pt x="80" y="75"/>
                    <a:pt x="89" y="63"/>
                    <a:pt x="84" y="60"/>
                  </a:cubicBezTo>
                  <a:cubicBezTo>
                    <a:pt x="79" y="57"/>
                    <a:pt x="83" y="46"/>
                    <a:pt x="76" y="48"/>
                  </a:cubicBezTo>
                  <a:cubicBezTo>
                    <a:pt x="71" y="50"/>
                    <a:pt x="73" y="48"/>
                    <a:pt x="76" y="44"/>
                  </a:cubicBezTo>
                  <a:cubicBezTo>
                    <a:pt x="79" y="41"/>
                    <a:pt x="78" y="24"/>
                    <a:pt x="85" y="20"/>
                  </a:cubicBezTo>
                  <a:cubicBezTo>
                    <a:pt x="92" y="15"/>
                    <a:pt x="84" y="12"/>
                    <a:pt x="99" y="9"/>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6" name="Google Shape;586;p25"/>
            <p:cNvSpPr/>
            <p:nvPr/>
          </p:nvSpPr>
          <p:spPr>
            <a:xfrm>
              <a:off x="5753265" y="1680106"/>
              <a:ext cx="277325" cy="411561"/>
            </a:xfrm>
            <a:custGeom>
              <a:rect b="b" l="l" r="r" t="t"/>
              <a:pathLst>
                <a:path extrusionOk="0" h="109" w="69">
                  <a:moveTo>
                    <a:pt x="69" y="97"/>
                  </a:moveTo>
                  <a:cubicBezTo>
                    <a:pt x="61" y="99"/>
                    <a:pt x="63" y="95"/>
                    <a:pt x="59" y="97"/>
                  </a:cubicBezTo>
                  <a:cubicBezTo>
                    <a:pt x="55" y="98"/>
                    <a:pt x="53" y="104"/>
                    <a:pt x="48" y="104"/>
                  </a:cubicBezTo>
                  <a:cubicBezTo>
                    <a:pt x="43" y="103"/>
                    <a:pt x="45" y="106"/>
                    <a:pt x="42" y="108"/>
                  </a:cubicBezTo>
                  <a:cubicBezTo>
                    <a:pt x="38" y="109"/>
                    <a:pt x="28" y="102"/>
                    <a:pt x="28" y="96"/>
                  </a:cubicBezTo>
                  <a:cubicBezTo>
                    <a:pt x="29" y="88"/>
                    <a:pt x="24" y="94"/>
                    <a:pt x="26" y="84"/>
                  </a:cubicBezTo>
                  <a:cubicBezTo>
                    <a:pt x="28" y="74"/>
                    <a:pt x="28" y="74"/>
                    <a:pt x="30" y="70"/>
                  </a:cubicBezTo>
                  <a:cubicBezTo>
                    <a:pt x="34" y="60"/>
                    <a:pt x="22" y="62"/>
                    <a:pt x="25" y="56"/>
                  </a:cubicBezTo>
                  <a:cubicBezTo>
                    <a:pt x="27" y="51"/>
                    <a:pt x="25" y="47"/>
                    <a:pt x="21" y="48"/>
                  </a:cubicBezTo>
                  <a:cubicBezTo>
                    <a:pt x="19" y="49"/>
                    <a:pt x="18" y="49"/>
                    <a:pt x="17" y="49"/>
                  </a:cubicBezTo>
                  <a:cubicBezTo>
                    <a:pt x="0" y="33"/>
                    <a:pt x="13" y="38"/>
                    <a:pt x="11" y="31"/>
                  </a:cubicBezTo>
                  <a:cubicBezTo>
                    <a:pt x="9" y="24"/>
                    <a:pt x="11" y="28"/>
                    <a:pt x="16" y="25"/>
                  </a:cubicBezTo>
                  <a:cubicBezTo>
                    <a:pt x="21" y="23"/>
                    <a:pt x="22" y="22"/>
                    <a:pt x="21" y="20"/>
                  </a:cubicBezTo>
                  <a:cubicBezTo>
                    <a:pt x="20" y="16"/>
                    <a:pt x="15" y="15"/>
                    <a:pt x="17" y="12"/>
                  </a:cubicBezTo>
                  <a:cubicBezTo>
                    <a:pt x="19" y="9"/>
                    <a:pt x="30" y="6"/>
                    <a:pt x="27" y="0"/>
                  </a:cubicBezTo>
                  <a:cubicBezTo>
                    <a:pt x="27" y="0"/>
                    <a:pt x="28" y="1"/>
                    <a:pt x="28" y="1"/>
                  </a:cubicBezTo>
                  <a:cubicBezTo>
                    <a:pt x="39" y="9"/>
                    <a:pt x="45" y="13"/>
                    <a:pt x="44" y="18"/>
                  </a:cubicBezTo>
                  <a:cubicBezTo>
                    <a:pt x="43" y="24"/>
                    <a:pt x="41" y="22"/>
                    <a:pt x="49" y="24"/>
                  </a:cubicBezTo>
                  <a:cubicBezTo>
                    <a:pt x="57" y="26"/>
                    <a:pt x="53" y="32"/>
                    <a:pt x="57" y="32"/>
                  </a:cubicBezTo>
                  <a:cubicBezTo>
                    <a:pt x="60" y="32"/>
                    <a:pt x="59" y="38"/>
                    <a:pt x="61" y="38"/>
                  </a:cubicBezTo>
                  <a:cubicBezTo>
                    <a:pt x="61" y="43"/>
                    <a:pt x="59" y="45"/>
                    <a:pt x="59" y="48"/>
                  </a:cubicBezTo>
                  <a:cubicBezTo>
                    <a:pt x="59" y="52"/>
                    <a:pt x="60" y="51"/>
                    <a:pt x="55" y="52"/>
                  </a:cubicBezTo>
                  <a:cubicBezTo>
                    <a:pt x="51" y="52"/>
                    <a:pt x="50" y="53"/>
                    <a:pt x="51" y="56"/>
                  </a:cubicBezTo>
                  <a:cubicBezTo>
                    <a:pt x="52" y="58"/>
                    <a:pt x="53" y="57"/>
                    <a:pt x="50" y="63"/>
                  </a:cubicBezTo>
                  <a:cubicBezTo>
                    <a:pt x="47" y="69"/>
                    <a:pt x="52" y="70"/>
                    <a:pt x="54" y="75"/>
                  </a:cubicBezTo>
                  <a:cubicBezTo>
                    <a:pt x="56" y="80"/>
                    <a:pt x="57" y="74"/>
                    <a:pt x="59" y="76"/>
                  </a:cubicBezTo>
                  <a:cubicBezTo>
                    <a:pt x="60" y="78"/>
                    <a:pt x="58" y="81"/>
                    <a:pt x="61" y="85"/>
                  </a:cubicBezTo>
                  <a:cubicBezTo>
                    <a:pt x="64" y="89"/>
                    <a:pt x="63" y="94"/>
                    <a:pt x="69" y="97"/>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7" name="Google Shape;587;p25"/>
            <p:cNvSpPr/>
            <p:nvPr/>
          </p:nvSpPr>
          <p:spPr>
            <a:xfrm>
              <a:off x="5941737" y="1808877"/>
              <a:ext cx="212706" cy="255016"/>
            </a:xfrm>
            <a:custGeom>
              <a:rect b="b" l="l" r="r" t="t"/>
              <a:pathLst>
                <a:path extrusionOk="0" h="68" w="53">
                  <a:moveTo>
                    <a:pt x="53" y="6"/>
                  </a:moveTo>
                  <a:cubicBezTo>
                    <a:pt x="49" y="18"/>
                    <a:pt x="46" y="15"/>
                    <a:pt x="47" y="23"/>
                  </a:cubicBezTo>
                  <a:cubicBezTo>
                    <a:pt x="48" y="31"/>
                    <a:pt x="47" y="32"/>
                    <a:pt x="50" y="35"/>
                  </a:cubicBezTo>
                  <a:cubicBezTo>
                    <a:pt x="53" y="38"/>
                    <a:pt x="53" y="40"/>
                    <a:pt x="51" y="43"/>
                  </a:cubicBezTo>
                  <a:cubicBezTo>
                    <a:pt x="49" y="45"/>
                    <a:pt x="53" y="52"/>
                    <a:pt x="45" y="58"/>
                  </a:cubicBezTo>
                  <a:cubicBezTo>
                    <a:pt x="43" y="54"/>
                    <a:pt x="42" y="57"/>
                    <a:pt x="41" y="54"/>
                  </a:cubicBezTo>
                  <a:cubicBezTo>
                    <a:pt x="40" y="51"/>
                    <a:pt x="35" y="59"/>
                    <a:pt x="31" y="56"/>
                  </a:cubicBezTo>
                  <a:cubicBezTo>
                    <a:pt x="26" y="54"/>
                    <a:pt x="26" y="58"/>
                    <a:pt x="28" y="62"/>
                  </a:cubicBezTo>
                  <a:cubicBezTo>
                    <a:pt x="32" y="68"/>
                    <a:pt x="23" y="63"/>
                    <a:pt x="22" y="63"/>
                  </a:cubicBezTo>
                  <a:cubicBezTo>
                    <a:pt x="16" y="60"/>
                    <a:pt x="17" y="55"/>
                    <a:pt x="14" y="51"/>
                  </a:cubicBezTo>
                  <a:cubicBezTo>
                    <a:pt x="11" y="47"/>
                    <a:pt x="13" y="44"/>
                    <a:pt x="12" y="42"/>
                  </a:cubicBezTo>
                  <a:cubicBezTo>
                    <a:pt x="10" y="40"/>
                    <a:pt x="9" y="46"/>
                    <a:pt x="7" y="41"/>
                  </a:cubicBezTo>
                  <a:cubicBezTo>
                    <a:pt x="5" y="36"/>
                    <a:pt x="0" y="35"/>
                    <a:pt x="3" y="29"/>
                  </a:cubicBezTo>
                  <a:cubicBezTo>
                    <a:pt x="6" y="23"/>
                    <a:pt x="5" y="24"/>
                    <a:pt x="4" y="22"/>
                  </a:cubicBezTo>
                  <a:cubicBezTo>
                    <a:pt x="3" y="19"/>
                    <a:pt x="4" y="18"/>
                    <a:pt x="8" y="18"/>
                  </a:cubicBezTo>
                  <a:cubicBezTo>
                    <a:pt x="13" y="17"/>
                    <a:pt x="12" y="18"/>
                    <a:pt x="12" y="14"/>
                  </a:cubicBezTo>
                  <a:cubicBezTo>
                    <a:pt x="12" y="11"/>
                    <a:pt x="14" y="9"/>
                    <a:pt x="14" y="4"/>
                  </a:cubicBezTo>
                  <a:cubicBezTo>
                    <a:pt x="19" y="0"/>
                    <a:pt x="30" y="8"/>
                    <a:pt x="29" y="4"/>
                  </a:cubicBezTo>
                  <a:cubicBezTo>
                    <a:pt x="28" y="3"/>
                    <a:pt x="31" y="3"/>
                    <a:pt x="34" y="3"/>
                  </a:cubicBezTo>
                  <a:cubicBezTo>
                    <a:pt x="36" y="3"/>
                    <a:pt x="38" y="5"/>
                    <a:pt x="39" y="3"/>
                  </a:cubicBezTo>
                  <a:cubicBezTo>
                    <a:pt x="39" y="2"/>
                    <a:pt x="47" y="4"/>
                    <a:pt x="53" y="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8" name="Google Shape;588;p25"/>
            <p:cNvSpPr/>
            <p:nvPr/>
          </p:nvSpPr>
          <p:spPr>
            <a:xfrm>
              <a:off x="6122134" y="1831600"/>
              <a:ext cx="145393" cy="207043"/>
            </a:xfrm>
            <a:custGeom>
              <a:rect b="b" l="l" r="r" t="t"/>
              <a:pathLst>
                <a:path extrusionOk="0" h="55" w="36">
                  <a:moveTo>
                    <a:pt x="8" y="0"/>
                  </a:moveTo>
                  <a:cubicBezTo>
                    <a:pt x="9" y="1"/>
                    <a:pt x="11" y="1"/>
                    <a:pt x="12" y="2"/>
                  </a:cubicBezTo>
                  <a:cubicBezTo>
                    <a:pt x="17" y="5"/>
                    <a:pt x="21" y="3"/>
                    <a:pt x="23" y="8"/>
                  </a:cubicBezTo>
                  <a:cubicBezTo>
                    <a:pt x="25" y="13"/>
                    <a:pt x="30" y="12"/>
                    <a:pt x="31" y="15"/>
                  </a:cubicBezTo>
                  <a:cubicBezTo>
                    <a:pt x="34" y="22"/>
                    <a:pt x="34" y="11"/>
                    <a:pt x="36" y="22"/>
                  </a:cubicBezTo>
                  <a:cubicBezTo>
                    <a:pt x="36" y="24"/>
                    <a:pt x="35" y="25"/>
                    <a:pt x="36" y="26"/>
                  </a:cubicBezTo>
                  <a:cubicBezTo>
                    <a:pt x="34" y="28"/>
                    <a:pt x="33" y="29"/>
                    <a:pt x="30" y="36"/>
                  </a:cubicBezTo>
                  <a:cubicBezTo>
                    <a:pt x="26" y="42"/>
                    <a:pt x="25" y="53"/>
                    <a:pt x="20" y="54"/>
                  </a:cubicBezTo>
                  <a:cubicBezTo>
                    <a:pt x="15" y="54"/>
                    <a:pt x="17" y="49"/>
                    <a:pt x="14" y="52"/>
                  </a:cubicBezTo>
                  <a:cubicBezTo>
                    <a:pt x="11" y="55"/>
                    <a:pt x="11" y="48"/>
                    <a:pt x="8" y="53"/>
                  </a:cubicBezTo>
                  <a:cubicBezTo>
                    <a:pt x="6" y="55"/>
                    <a:pt x="4" y="55"/>
                    <a:pt x="0" y="52"/>
                  </a:cubicBezTo>
                  <a:cubicBezTo>
                    <a:pt x="8" y="46"/>
                    <a:pt x="4" y="39"/>
                    <a:pt x="6" y="37"/>
                  </a:cubicBezTo>
                  <a:cubicBezTo>
                    <a:pt x="8" y="34"/>
                    <a:pt x="8" y="32"/>
                    <a:pt x="5" y="29"/>
                  </a:cubicBezTo>
                  <a:cubicBezTo>
                    <a:pt x="2" y="26"/>
                    <a:pt x="3" y="25"/>
                    <a:pt x="2" y="17"/>
                  </a:cubicBezTo>
                  <a:cubicBezTo>
                    <a:pt x="1" y="9"/>
                    <a:pt x="4" y="12"/>
                    <a:pt x="8" y="0"/>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89" name="Google Shape;589;p25"/>
            <p:cNvSpPr/>
            <p:nvPr/>
          </p:nvSpPr>
          <p:spPr>
            <a:xfrm>
              <a:off x="4563191" y="1518510"/>
              <a:ext cx="172318" cy="186844"/>
            </a:xfrm>
            <a:custGeom>
              <a:rect b="b" l="l" r="r" t="t"/>
              <a:pathLst>
                <a:path extrusionOk="0" h="50" w="43">
                  <a:moveTo>
                    <a:pt x="43" y="27"/>
                  </a:moveTo>
                  <a:cubicBezTo>
                    <a:pt x="41" y="28"/>
                    <a:pt x="41" y="25"/>
                    <a:pt x="40" y="26"/>
                  </a:cubicBezTo>
                  <a:cubicBezTo>
                    <a:pt x="38" y="26"/>
                    <a:pt x="38" y="30"/>
                    <a:pt x="38" y="33"/>
                  </a:cubicBezTo>
                  <a:cubicBezTo>
                    <a:pt x="38" y="35"/>
                    <a:pt x="43" y="35"/>
                    <a:pt x="40" y="37"/>
                  </a:cubicBezTo>
                  <a:cubicBezTo>
                    <a:pt x="37" y="39"/>
                    <a:pt x="40" y="40"/>
                    <a:pt x="39" y="42"/>
                  </a:cubicBezTo>
                  <a:cubicBezTo>
                    <a:pt x="38" y="45"/>
                    <a:pt x="37" y="44"/>
                    <a:pt x="39" y="49"/>
                  </a:cubicBezTo>
                  <a:cubicBezTo>
                    <a:pt x="39" y="50"/>
                    <a:pt x="37" y="47"/>
                    <a:pt x="36" y="46"/>
                  </a:cubicBezTo>
                  <a:cubicBezTo>
                    <a:pt x="35" y="44"/>
                    <a:pt x="37" y="41"/>
                    <a:pt x="35" y="40"/>
                  </a:cubicBezTo>
                  <a:cubicBezTo>
                    <a:pt x="33" y="40"/>
                    <a:pt x="35" y="38"/>
                    <a:pt x="32" y="39"/>
                  </a:cubicBezTo>
                  <a:cubicBezTo>
                    <a:pt x="29" y="40"/>
                    <a:pt x="35" y="41"/>
                    <a:pt x="34" y="44"/>
                  </a:cubicBezTo>
                  <a:cubicBezTo>
                    <a:pt x="34" y="45"/>
                    <a:pt x="33" y="43"/>
                    <a:pt x="32" y="43"/>
                  </a:cubicBezTo>
                  <a:cubicBezTo>
                    <a:pt x="30" y="43"/>
                    <a:pt x="27" y="41"/>
                    <a:pt x="29" y="40"/>
                  </a:cubicBezTo>
                  <a:cubicBezTo>
                    <a:pt x="30" y="39"/>
                    <a:pt x="29" y="36"/>
                    <a:pt x="30" y="35"/>
                  </a:cubicBezTo>
                  <a:cubicBezTo>
                    <a:pt x="30" y="34"/>
                    <a:pt x="29" y="33"/>
                    <a:pt x="24" y="29"/>
                  </a:cubicBezTo>
                  <a:cubicBezTo>
                    <a:pt x="20" y="26"/>
                    <a:pt x="19" y="28"/>
                    <a:pt x="18" y="26"/>
                  </a:cubicBezTo>
                  <a:cubicBezTo>
                    <a:pt x="16" y="24"/>
                    <a:pt x="17" y="24"/>
                    <a:pt x="16" y="21"/>
                  </a:cubicBezTo>
                  <a:cubicBezTo>
                    <a:pt x="16" y="19"/>
                    <a:pt x="11" y="18"/>
                    <a:pt x="10" y="17"/>
                  </a:cubicBezTo>
                  <a:cubicBezTo>
                    <a:pt x="9" y="16"/>
                    <a:pt x="9" y="17"/>
                    <a:pt x="10" y="19"/>
                  </a:cubicBezTo>
                  <a:cubicBezTo>
                    <a:pt x="11" y="20"/>
                    <a:pt x="16" y="22"/>
                    <a:pt x="13" y="23"/>
                  </a:cubicBezTo>
                  <a:cubicBezTo>
                    <a:pt x="12" y="25"/>
                    <a:pt x="11" y="27"/>
                    <a:pt x="10" y="25"/>
                  </a:cubicBezTo>
                  <a:cubicBezTo>
                    <a:pt x="10" y="23"/>
                    <a:pt x="6" y="21"/>
                    <a:pt x="5" y="21"/>
                  </a:cubicBezTo>
                  <a:cubicBezTo>
                    <a:pt x="5" y="21"/>
                    <a:pt x="1" y="17"/>
                    <a:pt x="2" y="13"/>
                  </a:cubicBezTo>
                  <a:cubicBezTo>
                    <a:pt x="3" y="9"/>
                    <a:pt x="4" y="14"/>
                    <a:pt x="4" y="10"/>
                  </a:cubicBezTo>
                  <a:cubicBezTo>
                    <a:pt x="5" y="5"/>
                    <a:pt x="4" y="9"/>
                    <a:pt x="2" y="7"/>
                  </a:cubicBezTo>
                  <a:cubicBezTo>
                    <a:pt x="0" y="6"/>
                    <a:pt x="5" y="6"/>
                    <a:pt x="4" y="3"/>
                  </a:cubicBezTo>
                  <a:cubicBezTo>
                    <a:pt x="4" y="2"/>
                    <a:pt x="5" y="0"/>
                    <a:pt x="11" y="4"/>
                  </a:cubicBezTo>
                  <a:cubicBezTo>
                    <a:pt x="16" y="9"/>
                    <a:pt x="15" y="1"/>
                    <a:pt x="18" y="5"/>
                  </a:cubicBezTo>
                  <a:cubicBezTo>
                    <a:pt x="20" y="7"/>
                    <a:pt x="20" y="3"/>
                    <a:pt x="22" y="6"/>
                  </a:cubicBezTo>
                  <a:cubicBezTo>
                    <a:pt x="23" y="8"/>
                    <a:pt x="27" y="12"/>
                    <a:pt x="29" y="6"/>
                  </a:cubicBezTo>
                  <a:cubicBezTo>
                    <a:pt x="31" y="8"/>
                    <a:pt x="30" y="10"/>
                    <a:pt x="33" y="14"/>
                  </a:cubicBezTo>
                  <a:cubicBezTo>
                    <a:pt x="36" y="21"/>
                    <a:pt x="42" y="24"/>
                    <a:pt x="43" y="27"/>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0" name="Google Shape;590;p25"/>
            <p:cNvSpPr/>
            <p:nvPr/>
          </p:nvSpPr>
          <p:spPr>
            <a:xfrm>
              <a:off x="4474340" y="1303892"/>
              <a:ext cx="234245" cy="260067"/>
            </a:xfrm>
            <a:custGeom>
              <a:rect b="b" l="l" r="r" t="t"/>
              <a:pathLst>
                <a:path extrusionOk="0" h="69" w="58">
                  <a:moveTo>
                    <a:pt x="6" y="32"/>
                  </a:moveTo>
                  <a:cubicBezTo>
                    <a:pt x="10" y="33"/>
                    <a:pt x="10" y="31"/>
                    <a:pt x="11" y="29"/>
                  </a:cubicBezTo>
                  <a:cubicBezTo>
                    <a:pt x="12" y="26"/>
                    <a:pt x="15" y="30"/>
                    <a:pt x="13" y="25"/>
                  </a:cubicBezTo>
                  <a:cubicBezTo>
                    <a:pt x="12" y="19"/>
                    <a:pt x="14" y="20"/>
                    <a:pt x="17" y="20"/>
                  </a:cubicBezTo>
                  <a:cubicBezTo>
                    <a:pt x="20" y="21"/>
                    <a:pt x="20" y="14"/>
                    <a:pt x="22" y="17"/>
                  </a:cubicBezTo>
                  <a:cubicBezTo>
                    <a:pt x="25" y="19"/>
                    <a:pt x="26" y="20"/>
                    <a:pt x="26" y="18"/>
                  </a:cubicBezTo>
                  <a:cubicBezTo>
                    <a:pt x="25" y="16"/>
                    <a:pt x="34" y="10"/>
                    <a:pt x="35" y="6"/>
                  </a:cubicBezTo>
                  <a:cubicBezTo>
                    <a:pt x="36" y="3"/>
                    <a:pt x="36" y="4"/>
                    <a:pt x="38" y="6"/>
                  </a:cubicBezTo>
                  <a:cubicBezTo>
                    <a:pt x="39" y="7"/>
                    <a:pt x="48" y="7"/>
                    <a:pt x="51" y="3"/>
                  </a:cubicBezTo>
                  <a:cubicBezTo>
                    <a:pt x="53" y="0"/>
                    <a:pt x="55" y="1"/>
                    <a:pt x="58" y="2"/>
                  </a:cubicBezTo>
                  <a:cubicBezTo>
                    <a:pt x="56" y="4"/>
                    <a:pt x="55" y="6"/>
                    <a:pt x="57" y="9"/>
                  </a:cubicBezTo>
                  <a:cubicBezTo>
                    <a:pt x="58" y="12"/>
                    <a:pt x="54" y="16"/>
                    <a:pt x="53" y="21"/>
                  </a:cubicBezTo>
                  <a:cubicBezTo>
                    <a:pt x="53" y="26"/>
                    <a:pt x="51" y="23"/>
                    <a:pt x="52" y="28"/>
                  </a:cubicBezTo>
                  <a:cubicBezTo>
                    <a:pt x="53" y="33"/>
                    <a:pt x="53" y="36"/>
                    <a:pt x="53" y="39"/>
                  </a:cubicBezTo>
                  <a:cubicBezTo>
                    <a:pt x="54" y="41"/>
                    <a:pt x="54" y="41"/>
                    <a:pt x="52" y="41"/>
                  </a:cubicBezTo>
                  <a:cubicBezTo>
                    <a:pt x="51" y="41"/>
                    <a:pt x="52" y="41"/>
                    <a:pt x="51" y="43"/>
                  </a:cubicBezTo>
                  <a:cubicBezTo>
                    <a:pt x="51" y="45"/>
                    <a:pt x="49" y="49"/>
                    <a:pt x="50" y="49"/>
                  </a:cubicBezTo>
                  <a:cubicBezTo>
                    <a:pt x="51" y="49"/>
                    <a:pt x="52" y="53"/>
                    <a:pt x="51" y="53"/>
                  </a:cubicBezTo>
                  <a:cubicBezTo>
                    <a:pt x="49" y="53"/>
                    <a:pt x="48" y="56"/>
                    <a:pt x="49" y="59"/>
                  </a:cubicBezTo>
                  <a:cubicBezTo>
                    <a:pt x="50" y="62"/>
                    <a:pt x="51" y="62"/>
                    <a:pt x="51" y="63"/>
                  </a:cubicBezTo>
                  <a:cubicBezTo>
                    <a:pt x="49" y="69"/>
                    <a:pt x="45" y="65"/>
                    <a:pt x="44" y="63"/>
                  </a:cubicBezTo>
                  <a:cubicBezTo>
                    <a:pt x="42" y="60"/>
                    <a:pt x="42" y="64"/>
                    <a:pt x="40" y="62"/>
                  </a:cubicBezTo>
                  <a:cubicBezTo>
                    <a:pt x="37" y="58"/>
                    <a:pt x="38" y="66"/>
                    <a:pt x="33" y="61"/>
                  </a:cubicBezTo>
                  <a:cubicBezTo>
                    <a:pt x="27" y="57"/>
                    <a:pt x="26" y="59"/>
                    <a:pt x="26" y="60"/>
                  </a:cubicBezTo>
                  <a:cubicBezTo>
                    <a:pt x="19" y="53"/>
                    <a:pt x="18" y="54"/>
                    <a:pt x="15" y="48"/>
                  </a:cubicBezTo>
                  <a:cubicBezTo>
                    <a:pt x="12" y="41"/>
                    <a:pt x="8" y="42"/>
                    <a:pt x="6" y="38"/>
                  </a:cubicBezTo>
                  <a:cubicBezTo>
                    <a:pt x="4" y="34"/>
                    <a:pt x="0" y="34"/>
                    <a:pt x="2" y="32"/>
                  </a:cubicBezTo>
                  <a:cubicBezTo>
                    <a:pt x="4" y="29"/>
                    <a:pt x="5" y="35"/>
                    <a:pt x="6" y="3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1" name="Google Shape;591;p25"/>
            <p:cNvSpPr/>
            <p:nvPr/>
          </p:nvSpPr>
          <p:spPr>
            <a:xfrm>
              <a:off x="4398950" y="1245819"/>
              <a:ext cx="309634" cy="181795"/>
            </a:xfrm>
            <a:custGeom>
              <a:rect b="b" l="l" r="r" t="t"/>
              <a:pathLst>
                <a:path extrusionOk="0" h="48" w="77">
                  <a:moveTo>
                    <a:pt x="14" y="6"/>
                  </a:moveTo>
                  <a:cubicBezTo>
                    <a:pt x="11" y="8"/>
                    <a:pt x="6" y="13"/>
                    <a:pt x="4" y="15"/>
                  </a:cubicBezTo>
                  <a:cubicBezTo>
                    <a:pt x="0" y="17"/>
                    <a:pt x="6" y="23"/>
                    <a:pt x="0" y="25"/>
                  </a:cubicBezTo>
                  <a:cubicBezTo>
                    <a:pt x="7" y="28"/>
                    <a:pt x="10" y="35"/>
                    <a:pt x="12" y="34"/>
                  </a:cubicBezTo>
                  <a:cubicBezTo>
                    <a:pt x="13" y="33"/>
                    <a:pt x="19" y="32"/>
                    <a:pt x="20" y="35"/>
                  </a:cubicBezTo>
                  <a:cubicBezTo>
                    <a:pt x="21" y="38"/>
                    <a:pt x="19" y="40"/>
                    <a:pt x="19" y="41"/>
                  </a:cubicBezTo>
                  <a:cubicBezTo>
                    <a:pt x="22" y="42"/>
                    <a:pt x="21" y="37"/>
                    <a:pt x="22" y="42"/>
                  </a:cubicBezTo>
                  <a:cubicBezTo>
                    <a:pt x="24" y="46"/>
                    <a:pt x="26" y="45"/>
                    <a:pt x="25" y="47"/>
                  </a:cubicBezTo>
                  <a:cubicBezTo>
                    <a:pt x="29" y="48"/>
                    <a:pt x="29" y="46"/>
                    <a:pt x="30" y="44"/>
                  </a:cubicBezTo>
                  <a:cubicBezTo>
                    <a:pt x="31" y="41"/>
                    <a:pt x="34" y="45"/>
                    <a:pt x="32" y="40"/>
                  </a:cubicBezTo>
                  <a:cubicBezTo>
                    <a:pt x="31" y="34"/>
                    <a:pt x="33" y="35"/>
                    <a:pt x="36" y="35"/>
                  </a:cubicBezTo>
                  <a:cubicBezTo>
                    <a:pt x="39" y="36"/>
                    <a:pt x="39" y="29"/>
                    <a:pt x="41" y="32"/>
                  </a:cubicBezTo>
                  <a:cubicBezTo>
                    <a:pt x="44" y="34"/>
                    <a:pt x="45" y="35"/>
                    <a:pt x="45" y="33"/>
                  </a:cubicBezTo>
                  <a:cubicBezTo>
                    <a:pt x="44" y="31"/>
                    <a:pt x="53" y="25"/>
                    <a:pt x="54" y="21"/>
                  </a:cubicBezTo>
                  <a:cubicBezTo>
                    <a:pt x="55" y="18"/>
                    <a:pt x="55" y="19"/>
                    <a:pt x="57" y="21"/>
                  </a:cubicBezTo>
                  <a:cubicBezTo>
                    <a:pt x="58" y="22"/>
                    <a:pt x="67" y="22"/>
                    <a:pt x="70" y="18"/>
                  </a:cubicBezTo>
                  <a:cubicBezTo>
                    <a:pt x="72" y="15"/>
                    <a:pt x="74" y="16"/>
                    <a:pt x="77" y="17"/>
                  </a:cubicBezTo>
                  <a:cubicBezTo>
                    <a:pt x="77" y="16"/>
                    <a:pt x="75" y="13"/>
                    <a:pt x="72" y="12"/>
                  </a:cubicBezTo>
                  <a:cubicBezTo>
                    <a:pt x="66" y="9"/>
                    <a:pt x="67" y="8"/>
                    <a:pt x="64" y="6"/>
                  </a:cubicBezTo>
                  <a:cubicBezTo>
                    <a:pt x="62" y="3"/>
                    <a:pt x="54" y="1"/>
                    <a:pt x="53" y="2"/>
                  </a:cubicBezTo>
                  <a:cubicBezTo>
                    <a:pt x="52" y="3"/>
                    <a:pt x="49" y="3"/>
                    <a:pt x="46" y="2"/>
                  </a:cubicBezTo>
                  <a:cubicBezTo>
                    <a:pt x="43" y="1"/>
                    <a:pt x="41" y="0"/>
                    <a:pt x="42" y="1"/>
                  </a:cubicBezTo>
                  <a:cubicBezTo>
                    <a:pt x="43" y="3"/>
                    <a:pt x="39" y="4"/>
                    <a:pt x="38" y="4"/>
                  </a:cubicBezTo>
                  <a:cubicBezTo>
                    <a:pt x="31" y="6"/>
                    <a:pt x="28" y="3"/>
                    <a:pt x="24" y="4"/>
                  </a:cubicBezTo>
                  <a:cubicBezTo>
                    <a:pt x="21" y="5"/>
                    <a:pt x="22" y="3"/>
                    <a:pt x="21" y="2"/>
                  </a:cubicBezTo>
                  <a:cubicBezTo>
                    <a:pt x="18" y="2"/>
                    <a:pt x="17" y="8"/>
                    <a:pt x="14" y="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2" name="Google Shape;592;p25"/>
            <p:cNvSpPr/>
            <p:nvPr/>
          </p:nvSpPr>
          <p:spPr>
            <a:xfrm>
              <a:off x="4361255" y="1341766"/>
              <a:ext cx="121161" cy="73223"/>
            </a:xfrm>
            <a:custGeom>
              <a:rect b="b" l="l" r="r" t="t"/>
              <a:pathLst>
                <a:path extrusionOk="0" h="20" w="30">
                  <a:moveTo>
                    <a:pt x="9" y="0"/>
                  </a:moveTo>
                  <a:cubicBezTo>
                    <a:pt x="16" y="3"/>
                    <a:pt x="19" y="10"/>
                    <a:pt x="21" y="9"/>
                  </a:cubicBezTo>
                  <a:cubicBezTo>
                    <a:pt x="22" y="8"/>
                    <a:pt x="28" y="7"/>
                    <a:pt x="29" y="10"/>
                  </a:cubicBezTo>
                  <a:cubicBezTo>
                    <a:pt x="30" y="13"/>
                    <a:pt x="28" y="15"/>
                    <a:pt x="28" y="16"/>
                  </a:cubicBezTo>
                  <a:cubicBezTo>
                    <a:pt x="27" y="15"/>
                    <a:pt x="27" y="17"/>
                    <a:pt x="29" y="17"/>
                  </a:cubicBezTo>
                  <a:cubicBezTo>
                    <a:pt x="30" y="18"/>
                    <a:pt x="23" y="20"/>
                    <a:pt x="21" y="19"/>
                  </a:cubicBezTo>
                  <a:cubicBezTo>
                    <a:pt x="16" y="15"/>
                    <a:pt x="21" y="19"/>
                    <a:pt x="19" y="19"/>
                  </a:cubicBezTo>
                  <a:cubicBezTo>
                    <a:pt x="17" y="19"/>
                    <a:pt x="11" y="14"/>
                    <a:pt x="6" y="14"/>
                  </a:cubicBezTo>
                  <a:cubicBezTo>
                    <a:pt x="1" y="14"/>
                    <a:pt x="3" y="13"/>
                    <a:pt x="0" y="10"/>
                  </a:cubicBezTo>
                  <a:cubicBezTo>
                    <a:pt x="1" y="6"/>
                    <a:pt x="8" y="5"/>
                    <a:pt x="6" y="2"/>
                  </a:cubicBezTo>
                  <a:cubicBezTo>
                    <a:pt x="6" y="0"/>
                    <a:pt x="8" y="0"/>
                    <a:pt x="9" y="0"/>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3" name="Google Shape;593;p25"/>
            <p:cNvSpPr/>
            <p:nvPr/>
          </p:nvSpPr>
          <p:spPr>
            <a:xfrm>
              <a:off x="4253557" y="1147347"/>
              <a:ext cx="201936" cy="232293"/>
            </a:xfrm>
            <a:custGeom>
              <a:rect b="b" l="l" r="r" t="t"/>
              <a:pathLst>
                <a:path extrusionOk="0" h="61" w="50">
                  <a:moveTo>
                    <a:pt x="38" y="0"/>
                  </a:moveTo>
                  <a:cubicBezTo>
                    <a:pt x="38" y="29"/>
                    <a:pt x="38" y="29"/>
                    <a:pt x="38" y="29"/>
                  </a:cubicBezTo>
                  <a:cubicBezTo>
                    <a:pt x="41" y="29"/>
                    <a:pt x="41" y="29"/>
                    <a:pt x="41" y="29"/>
                  </a:cubicBezTo>
                  <a:cubicBezTo>
                    <a:pt x="45" y="30"/>
                    <a:pt x="45" y="33"/>
                    <a:pt x="45" y="31"/>
                  </a:cubicBezTo>
                  <a:cubicBezTo>
                    <a:pt x="46" y="29"/>
                    <a:pt x="47" y="30"/>
                    <a:pt x="46" y="29"/>
                  </a:cubicBezTo>
                  <a:cubicBezTo>
                    <a:pt x="45" y="27"/>
                    <a:pt x="45" y="27"/>
                    <a:pt x="50" y="32"/>
                  </a:cubicBezTo>
                  <a:cubicBezTo>
                    <a:pt x="47" y="34"/>
                    <a:pt x="42" y="39"/>
                    <a:pt x="40" y="41"/>
                  </a:cubicBezTo>
                  <a:cubicBezTo>
                    <a:pt x="36" y="43"/>
                    <a:pt x="42" y="49"/>
                    <a:pt x="36" y="51"/>
                  </a:cubicBezTo>
                  <a:cubicBezTo>
                    <a:pt x="35" y="51"/>
                    <a:pt x="33" y="51"/>
                    <a:pt x="33" y="53"/>
                  </a:cubicBezTo>
                  <a:cubicBezTo>
                    <a:pt x="35" y="56"/>
                    <a:pt x="28" y="57"/>
                    <a:pt x="27" y="61"/>
                  </a:cubicBezTo>
                  <a:cubicBezTo>
                    <a:pt x="23" y="60"/>
                    <a:pt x="21" y="58"/>
                    <a:pt x="15" y="58"/>
                  </a:cubicBezTo>
                  <a:cubicBezTo>
                    <a:pt x="12" y="59"/>
                    <a:pt x="10" y="58"/>
                    <a:pt x="0" y="49"/>
                  </a:cubicBezTo>
                  <a:cubicBezTo>
                    <a:pt x="1" y="49"/>
                    <a:pt x="2" y="48"/>
                    <a:pt x="1" y="46"/>
                  </a:cubicBezTo>
                  <a:cubicBezTo>
                    <a:pt x="1" y="43"/>
                    <a:pt x="2" y="41"/>
                    <a:pt x="2" y="41"/>
                  </a:cubicBezTo>
                  <a:cubicBezTo>
                    <a:pt x="1" y="38"/>
                    <a:pt x="1" y="38"/>
                    <a:pt x="1" y="38"/>
                  </a:cubicBezTo>
                  <a:cubicBezTo>
                    <a:pt x="7" y="26"/>
                    <a:pt x="7" y="26"/>
                    <a:pt x="7" y="26"/>
                  </a:cubicBezTo>
                  <a:cubicBezTo>
                    <a:pt x="22" y="26"/>
                    <a:pt x="22" y="26"/>
                    <a:pt x="22" y="26"/>
                  </a:cubicBezTo>
                  <a:cubicBezTo>
                    <a:pt x="24" y="17"/>
                    <a:pt x="21" y="23"/>
                    <a:pt x="20" y="18"/>
                  </a:cubicBezTo>
                  <a:cubicBezTo>
                    <a:pt x="19" y="14"/>
                    <a:pt x="15" y="15"/>
                    <a:pt x="14" y="12"/>
                  </a:cubicBezTo>
                  <a:cubicBezTo>
                    <a:pt x="13" y="9"/>
                    <a:pt x="10" y="8"/>
                    <a:pt x="10" y="8"/>
                  </a:cubicBezTo>
                  <a:cubicBezTo>
                    <a:pt x="16" y="8"/>
                    <a:pt x="16" y="8"/>
                    <a:pt x="16" y="8"/>
                  </a:cubicBezTo>
                  <a:cubicBezTo>
                    <a:pt x="16" y="0"/>
                    <a:pt x="16" y="0"/>
                    <a:pt x="16" y="0"/>
                  </a:cubicBezTo>
                  <a:lnTo>
                    <a:pt x="38" y="0"/>
                  </a:ln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4" name="Google Shape;594;p25"/>
            <p:cNvSpPr/>
            <p:nvPr/>
          </p:nvSpPr>
          <p:spPr>
            <a:xfrm>
              <a:off x="4619733" y="821632"/>
              <a:ext cx="546572" cy="217142"/>
            </a:xfrm>
            <a:custGeom>
              <a:rect b="b" l="l" r="r" t="t"/>
              <a:pathLst>
                <a:path extrusionOk="0" h="58" w="136">
                  <a:moveTo>
                    <a:pt x="12" y="23"/>
                  </a:moveTo>
                  <a:cubicBezTo>
                    <a:pt x="8" y="23"/>
                    <a:pt x="6" y="27"/>
                    <a:pt x="5" y="25"/>
                  </a:cubicBezTo>
                  <a:cubicBezTo>
                    <a:pt x="5" y="24"/>
                    <a:pt x="1" y="26"/>
                    <a:pt x="0" y="24"/>
                  </a:cubicBezTo>
                  <a:cubicBezTo>
                    <a:pt x="0" y="21"/>
                    <a:pt x="9" y="23"/>
                    <a:pt x="7" y="19"/>
                  </a:cubicBezTo>
                  <a:cubicBezTo>
                    <a:pt x="6" y="15"/>
                    <a:pt x="12" y="7"/>
                    <a:pt x="26" y="6"/>
                  </a:cubicBezTo>
                  <a:cubicBezTo>
                    <a:pt x="33" y="5"/>
                    <a:pt x="30" y="2"/>
                    <a:pt x="39" y="4"/>
                  </a:cubicBezTo>
                  <a:cubicBezTo>
                    <a:pt x="47" y="6"/>
                    <a:pt x="45" y="0"/>
                    <a:pt x="48" y="4"/>
                  </a:cubicBezTo>
                  <a:cubicBezTo>
                    <a:pt x="51" y="7"/>
                    <a:pt x="52" y="2"/>
                    <a:pt x="55" y="5"/>
                  </a:cubicBezTo>
                  <a:cubicBezTo>
                    <a:pt x="57" y="9"/>
                    <a:pt x="61" y="4"/>
                    <a:pt x="66" y="11"/>
                  </a:cubicBezTo>
                  <a:cubicBezTo>
                    <a:pt x="71" y="19"/>
                    <a:pt x="72" y="12"/>
                    <a:pt x="80" y="17"/>
                  </a:cubicBezTo>
                  <a:cubicBezTo>
                    <a:pt x="87" y="23"/>
                    <a:pt x="90" y="20"/>
                    <a:pt x="90" y="22"/>
                  </a:cubicBezTo>
                  <a:cubicBezTo>
                    <a:pt x="89" y="25"/>
                    <a:pt x="92" y="28"/>
                    <a:pt x="92" y="25"/>
                  </a:cubicBezTo>
                  <a:cubicBezTo>
                    <a:pt x="91" y="22"/>
                    <a:pt x="95" y="25"/>
                    <a:pt x="98" y="29"/>
                  </a:cubicBezTo>
                  <a:cubicBezTo>
                    <a:pt x="101" y="33"/>
                    <a:pt x="102" y="31"/>
                    <a:pt x="103" y="33"/>
                  </a:cubicBezTo>
                  <a:cubicBezTo>
                    <a:pt x="105" y="36"/>
                    <a:pt x="106" y="32"/>
                    <a:pt x="109" y="34"/>
                  </a:cubicBezTo>
                  <a:cubicBezTo>
                    <a:pt x="111" y="37"/>
                    <a:pt x="115" y="33"/>
                    <a:pt x="115" y="37"/>
                  </a:cubicBezTo>
                  <a:cubicBezTo>
                    <a:pt x="116" y="41"/>
                    <a:pt x="110" y="40"/>
                    <a:pt x="118" y="41"/>
                  </a:cubicBezTo>
                  <a:cubicBezTo>
                    <a:pt x="126" y="42"/>
                    <a:pt x="126" y="43"/>
                    <a:pt x="129" y="47"/>
                  </a:cubicBezTo>
                  <a:cubicBezTo>
                    <a:pt x="131" y="50"/>
                    <a:pt x="136" y="47"/>
                    <a:pt x="134" y="51"/>
                  </a:cubicBezTo>
                  <a:cubicBezTo>
                    <a:pt x="131" y="54"/>
                    <a:pt x="131" y="50"/>
                    <a:pt x="123" y="54"/>
                  </a:cubicBezTo>
                  <a:cubicBezTo>
                    <a:pt x="114" y="58"/>
                    <a:pt x="119" y="51"/>
                    <a:pt x="100" y="54"/>
                  </a:cubicBezTo>
                  <a:cubicBezTo>
                    <a:pt x="82" y="56"/>
                    <a:pt x="90" y="53"/>
                    <a:pt x="95" y="49"/>
                  </a:cubicBezTo>
                  <a:cubicBezTo>
                    <a:pt x="100" y="44"/>
                    <a:pt x="96" y="42"/>
                    <a:pt x="88" y="42"/>
                  </a:cubicBezTo>
                  <a:cubicBezTo>
                    <a:pt x="81" y="42"/>
                    <a:pt x="80" y="37"/>
                    <a:pt x="78" y="31"/>
                  </a:cubicBezTo>
                  <a:cubicBezTo>
                    <a:pt x="76" y="26"/>
                    <a:pt x="73" y="30"/>
                    <a:pt x="66" y="28"/>
                  </a:cubicBezTo>
                  <a:cubicBezTo>
                    <a:pt x="58" y="25"/>
                    <a:pt x="59" y="20"/>
                    <a:pt x="50" y="21"/>
                  </a:cubicBezTo>
                  <a:cubicBezTo>
                    <a:pt x="41" y="21"/>
                    <a:pt x="40" y="20"/>
                    <a:pt x="36" y="17"/>
                  </a:cubicBezTo>
                  <a:cubicBezTo>
                    <a:pt x="32" y="15"/>
                    <a:pt x="43" y="14"/>
                    <a:pt x="41" y="13"/>
                  </a:cubicBezTo>
                  <a:cubicBezTo>
                    <a:pt x="38" y="11"/>
                    <a:pt x="29" y="9"/>
                    <a:pt x="23" y="15"/>
                  </a:cubicBezTo>
                  <a:cubicBezTo>
                    <a:pt x="18" y="20"/>
                    <a:pt x="12" y="18"/>
                    <a:pt x="12" y="23"/>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5" name="Google Shape;595;p25"/>
            <p:cNvSpPr/>
            <p:nvPr/>
          </p:nvSpPr>
          <p:spPr>
            <a:xfrm>
              <a:off x="4805513" y="2076517"/>
              <a:ext cx="296172" cy="368639"/>
            </a:xfrm>
            <a:custGeom>
              <a:rect b="b" l="l" r="r" t="t"/>
              <a:pathLst>
                <a:path extrusionOk="0" h="98" w="74">
                  <a:moveTo>
                    <a:pt x="29" y="0"/>
                  </a:moveTo>
                  <a:cubicBezTo>
                    <a:pt x="38" y="8"/>
                    <a:pt x="40" y="10"/>
                    <a:pt x="42" y="9"/>
                  </a:cubicBezTo>
                  <a:cubicBezTo>
                    <a:pt x="43" y="8"/>
                    <a:pt x="46" y="11"/>
                    <a:pt x="46" y="13"/>
                  </a:cubicBezTo>
                  <a:cubicBezTo>
                    <a:pt x="46" y="16"/>
                    <a:pt x="58" y="19"/>
                    <a:pt x="59" y="17"/>
                  </a:cubicBezTo>
                  <a:cubicBezTo>
                    <a:pt x="59" y="16"/>
                    <a:pt x="60" y="11"/>
                    <a:pt x="64" y="18"/>
                  </a:cubicBezTo>
                  <a:cubicBezTo>
                    <a:pt x="66" y="21"/>
                    <a:pt x="69" y="21"/>
                    <a:pt x="73" y="23"/>
                  </a:cubicBezTo>
                  <a:cubicBezTo>
                    <a:pt x="74" y="33"/>
                    <a:pt x="74" y="36"/>
                    <a:pt x="67" y="47"/>
                  </a:cubicBezTo>
                  <a:cubicBezTo>
                    <a:pt x="61" y="58"/>
                    <a:pt x="42" y="61"/>
                    <a:pt x="35" y="74"/>
                  </a:cubicBezTo>
                  <a:cubicBezTo>
                    <a:pt x="29" y="87"/>
                    <a:pt x="34" y="88"/>
                    <a:pt x="28" y="93"/>
                  </a:cubicBezTo>
                  <a:cubicBezTo>
                    <a:pt x="22" y="98"/>
                    <a:pt x="23" y="89"/>
                    <a:pt x="17" y="88"/>
                  </a:cubicBezTo>
                  <a:cubicBezTo>
                    <a:pt x="11" y="86"/>
                    <a:pt x="10" y="90"/>
                    <a:pt x="9" y="85"/>
                  </a:cubicBezTo>
                  <a:cubicBezTo>
                    <a:pt x="8" y="80"/>
                    <a:pt x="16" y="81"/>
                    <a:pt x="10" y="72"/>
                  </a:cubicBezTo>
                  <a:cubicBezTo>
                    <a:pt x="16" y="71"/>
                    <a:pt x="16" y="65"/>
                    <a:pt x="16" y="59"/>
                  </a:cubicBezTo>
                  <a:cubicBezTo>
                    <a:pt x="16" y="54"/>
                    <a:pt x="14" y="66"/>
                    <a:pt x="7" y="59"/>
                  </a:cubicBezTo>
                  <a:cubicBezTo>
                    <a:pt x="0" y="51"/>
                    <a:pt x="7" y="58"/>
                    <a:pt x="3" y="41"/>
                  </a:cubicBezTo>
                  <a:cubicBezTo>
                    <a:pt x="1" y="31"/>
                    <a:pt x="10" y="38"/>
                    <a:pt x="9" y="30"/>
                  </a:cubicBezTo>
                  <a:cubicBezTo>
                    <a:pt x="8" y="22"/>
                    <a:pt x="15" y="25"/>
                    <a:pt x="14" y="13"/>
                  </a:cubicBezTo>
                  <a:cubicBezTo>
                    <a:pt x="12" y="4"/>
                    <a:pt x="30" y="7"/>
                    <a:pt x="29" y="0"/>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6" name="Google Shape;596;p25"/>
            <p:cNvSpPr/>
            <p:nvPr/>
          </p:nvSpPr>
          <p:spPr>
            <a:xfrm>
              <a:off x="4280482" y="2144691"/>
              <a:ext cx="48464" cy="70698"/>
            </a:xfrm>
            <a:custGeom>
              <a:rect b="b" l="l" r="r" t="t"/>
              <a:pathLst>
                <a:path extrusionOk="0" h="19" w="12">
                  <a:moveTo>
                    <a:pt x="3" y="18"/>
                  </a:moveTo>
                  <a:cubicBezTo>
                    <a:pt x="1" y="15"/>
                    <a:pt x="7" y="14"/>
                    <a:pt x="7" y="13"/>
                  </a:cubicBezTo>
                  <a:cubicBezTo>
                    <a:pt x="8" y="12"/>
                    <a:pt x="6" y="10"/>
                    <a:pt x="4" y="8"/>
                  </a:cubicBezTo>
                  <a:cubicBezTo>
                    <a:pt x="3" y="6"/>
                    <a:pt x="4" y="3"/>
                    <a:pt x="2" y="3"/>
                  </a:cubicBezTo>
                  <a:cubicBezTo>
                    <a:pt x="0" y="4"/>
                    <a:pt x="1" y="3"/>
                    <a:pt x="3" y="1"/>
                  </a:cubicBezTo>
                  <a:cubicBezTo>
                    <a:pt x="5" y="0"/>
                    <a:pt x="5" y="1"/>
                    <a:pt x="5" y="3"/>
                  </a:cubicBezTo>
                  <a:cubicBezTo>
                    <a:pt x="6" y="5"/>
                    <a:pt x="6" y="7"/>
                    <a:pt x="8" y="9"/>
                  </a:cubicBezTo>
                  <a:cubicBezTo>
                    <a:pt x="10" y="10"/>
                    <a:pt x="8" y="12"/>
                    <a:pt x="10" y="13"/>
                  </a:cubicBezTo>
                  <a:cubicBezTo>
                    <a:pt x="12" y="15"/>
                    <a:pt x="11" y="18"/>
                    <a:pt x="8" y="18"/>
                  </a:cubicBezTo>
                  <a:cubicBezTo>
                    <a:pt x="4" y="19"/>
                    <a:pt x="3" y="19"/>
                    <a:pt x="3" y="18"/>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7" name="Google Shape;597;p25"/>
            <p:cNvSpPr/>
            <p:nvPr/>
          </p:nvSpPr>
          <p:spPr>
            <a:xfrm>
              <a:off x="4334330" y="2177514"/>
              <a:ext cx="26925" cy="27774"/>
            </a:xfrm>
            <a:custGeom>
              <a:rect b="b" l="l" r="r" t="t"/>
              <a:pathLst>
                <a:path extrusionOk="0" h="7" w="7">
                  <a:moveTo>
                    <a:pt x="2" y="5"/>
                  </a:moveTo>
                  <a:cubicBezTo>
                    <a:pt x="0" y="4"/>
                    <a:pt x="2" y="0"/>
                    <a:pt x="5" y="1"/>
                  </a:cubicBezTo>
                  <a:cubicBezTo>
                    <a:pt x="7" y="3"/>
                    <a:pt x="5" y="7"/>
                    <a:pt x="2"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8" name="Google Shape;598;p25"/>
            <p:cNvSpPr/>
            <p:nvPr/>
          </p:nvSpPr>
          <p:spPr>
            <a:xfrm>
              <a:off x="4377411" y="2190140"/>
              <a:ext cx="24232" cy="22723"/>
            </a:xfrm>
            <a:custGeom>
              <a:rect b="b" l="l" r="r" t="t"/>
              <a:pathLst>
                <a:path extrusionOk="0" h="6" w="6">
                  <a:moveTo>
                    <a:pt x="2" y="5"/>
                  </a:moveTo>
                  <a:cubicBezTo>
                    <a:pt x="0" y="5"/>
                    <a:pt x="6" y="0"/>
                    <a:pt x="6" y="2"/>
                  </a:cubicBezTo>
                  <a:cubicBezTo>
                    <a:pt x="6" y="3"/>
                    <a:pt x="5" y="6"/>
                    <a:pt x="2"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9" name="Google Shape;599;p25"/>
            <p:cNvSpPr/>
            <p:nvPr/>
          </p:nvSpPr>
          <p:spPr>
            <a:xfrm>
              <a:off x="4320870" y="2159839"/>
              <a:ext cx="21539" cy="22723"/>
            </a:xfrm>
            <a:custGeom>
              <a:rect b="b" l="l" r="r" t="t"/>
              <a:pathLst>
                <a:path extrusionOk="0" h="6" w="5">
                  <a:moveTo>
                    <a:pt x="0" y="2"/>
                  </a:moveTo>
                  <a:cubicBezTo>
                    <a:pt x="0" y="0"/>
                    <a:pt x="5" y="2"/>
                    <a:pt x="4" y="4"/>
                  </a:cubicBezTo>
                  <a:cubicBezTo>
                    <a:pt x="3" y="6"/>
                    <a:pt x="0" y="4"/>
                    <a:pt x="0"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0" name="Google Shape;600;p25"/>
            <p:cNvSpPr/>
            <p:nvPr/>
          </p:nvSpPr>
          <p:spPr>
            <a:xfrm>
              <a:off x="4280482" y="2167414"/>
              <a:ext cx="21539" cy="17675"/>
            </a:xfrm>
            <a:custGeom>
              <a:rect b="b" l="l" r="r" t="t"/>
              <a:pathLst>
                <a:path extrusionOk="0" h="5" w="5">
                  <a:moveTo>
                    <a:pt x="1" y="1"/>
                  </a:moveTo>
                  <a:cubicBezTo>
                    <a:pt x="3" y="0"/>
                    <a:pt x="5" y="4"/>
                    <a:pt x="3" y="4"/>
                  </a:cubicBezTo>
                  <a:cubicBezTo>
                    <a:pt x="0" y="5"/>
                    <a:pt x="0" y="2"/>
                    <a:pt x="1" y="1"/>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1" name="Google Shape;601;p25"/>
            <p:cNvSpPr/>
            <p:nvPr/>
          </p:nvSpPr>
          <p:spPr>
            <a:xfrm>
              <a:off x="4337023" y="2222963"/>
              <a:ext cx="13463" cy="10100"/>
            </a:xfrm>
            <a:custGeom>
              <a:rect b="b" l="l" r="r" t="t"/>
              <a:pathLst>
                <a:path extrusionOk="0" h="3" w="3">
                  <a:moveTo>
                    <a:pt x="1" y="2"/>
                  </a:moveTo>
                  <a:cubicBezTo>
                    <a:pt x="0" y="0"/>
                    <a:pt x="3" y="1"/>
                    <a:pt x="2" y="2"/>
                  </a:cubicBezTo>
                  <a:cubicBezTo>
                    <a:pt x="1" y="3"/>
                    <a:pt x="1" y="3"/>
                    <a:pt x="1"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2" name="Google Shape;602;p25"/>
            <p:cNvSpPr/>
            <p:nvPr/>
          </p:nvSpPr>
          <p:spPr>
            <a:xfrm>
              <a:off x="4334330" y="2132065"/>
              <a:ext cx="10770" cy="7575"/>
            </a:xfrm>
            <a:custGeom>
              <a:rect b="b" l="l" r="r" t="t"/>
              <a:pathLst>
                <a:path extrusionOk="0" h="2" w="3">
                  <a:moveTo>
                    <a:pt x="1" y="2"/>
                  </a:moveTo>
                  <a:cubicBezTo>
                    <a:pt x="0" y="1"/>
                    <a:pt x="2" y="0"/>
                    <a:pt x="3" y="1"/>
                  </a:cubicBezTo>
                  <a:cubicBezTo>
                    <a:pt x="3" y="2"/>
                    <a:pt x="2" y="2"/>
                    <a:pt x="1"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3" name="Google Shape;603;p25"/>
            <p:cNvSpPr/>
            <p:nvPr/>
          </p:nvSpPr>
          <p:spPr>
            <a:xfrm>
              <a:off x="4940137" y="1104424"/>
              <a:ext cx="118468" cy="50498"/>
            </a:xfrm>
            <a:custGeom>
              <a:rect b="b" l="l" r="r" t="t"/>
              <a:pathLst>
                <a:path extrusionOk="0" h="14" w="29">
                  <a:moveTo>
                    <a:pt x="2" y="3"/>
                  </a:moveTo>
                  <a:cubicBezTo>
                    <a:pt x="4" y="0"/>
                    <a:pt x="8" y="0"/>
                    <a:pt x="16" y="2"/>
                  </a:cubicBezTo>
                  <a:cubicBezTo>
                    <a:pt x="24" y="4"/>
                    <a:pt x="27" y="6"/>
                    <a:pt x="28" y="9"/>
                  </a:cubicBezTo>
                  <a:cubicBezTo>
                    <a:pt x="29" y="12"/>
                    <a:pt x="24" y="9"/>
                    <a:pt x="20" y="10"/>
                  </a:cubicBezTo>
                  <a:cubicBezTo>
                    <a:pt x="15" y="10"/>
                    <a:pt x="20" y="14"/>
                    <a:pt x="12" y="12"/>
                  </a:cubicBezTo>
                  <a:cubicBezTo>
                    <a:pt x="4" y="10"/>
                    <a:pt x="9" y="8"/>
                    <a:pt x="4" y="6"/>
                  </a:cubicBezTo>
                  <a:cubicBezTo>
                    <a:pt x="0" y="5"/>
                    <a:pt x="1" y="5"/>
                    <a:pt x="2" y="3"/>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4" name="Google Shape;604;p25"/>
            <p:cNvSpPr/>
            <p:nvPr/>
          </p:nvSpPr>
          <p:spPr>
            <a:xfrm>
              <a:off x="5257850" y="1016051"/>
              <a:ext cx="193858" cy="143921"/>
            </a:xfrm>
            <a:custGeom>
              <a:rect b="b" l="l" r="r" t="t"/>
              <a:pathLst>
                <a:path extrusionOk="0" h="38" w="48">
                  <a:moveTo>
                    <a:pt x="4" y="5"/>
                  </a:moveTo>
                  <a:cubicBezTo>
                    <a:pt x="2" y="12"/>
                    <a:pt x="6" y="16"/>
                    <a:pt x="3" y="20"/>
                  </a:cubicBezTo>
                  <a:cubicBezTo>
                    <a:pt x="0" y="25"/>
                    <a:pt x="5" y="23"/>
                    <a:pt x="4" y="31"/>
                  </a:cubicBezTo>
                  <a:cubicBezTo>
                    <a:pt x="7" y="38"/>
                    <a:pt x="10" y="36"/>
                    <a:pt x="12" y="31"/>
                  </a:cubicBezTo>
                  <a:cubicBezTo>
                    <a:pt x="14" y="26"/>
                    <a:pt x="18" y="23"/>
                    <a:pt x="18" y="26"/>
                  </a:cubicBezTo>
                  <a:cubicBezTo>
                    <a:pt x="19" y="30"/>
                    <a:pt x="21" y="29"/>
                    <a:pt x="25" y="26"/>
                  </a:cubicBezTo>
                  <a:cubicBezTo>
                    <a:pt x="29" y="23"/>
                    <a:pt x="37" y="24"/>
                    <a:pt x="40" y="27"/>
                  </a:cubicBezTo>
                  <a:cubicBezTo>
                    <a:pt x="43" y="29"/>
                    <a:pt x="48" y="23"/>
                    <a:pt x="45" y="20"/>
                  </a:cubicBezTo>
                  <a:cubicBezTo>
                    <a:pt x="41" y="17"/>
                    <a:pt x="41" y="15"/>
                    <a:pt x="37" y="16"/>
                  </a:cubicBezTo>
                  <a:cubicBezTo>
                    <a:pt x="33" y="17"/>
                    <a:pt x="30" y="14"/>
                    <a:pt x="34" y="13"/>
                  </a:cubicBezTo>
                  <a:cubicBezTo>
                    <a:pt x="38" y="13"/>
                    <a:pt x="37" y="10"/>
                    <a:pt x="31" y="11"/>
                  </a:cubicBezTo>
                  <a:cubicBezTo>
                    <a:pt x="25" y="13"/>
                    <a:pt x="28" y="5"/>
                    <a:pt x="24" y="6"/>
                  </a:cubicBezTo>
                  <a:cubicBezTo>
                    <a:pt x="20" y="8"/>
                    <a:pt x="15" y="0"/>
                    <a:pt x="12" y="2"/>
                  </a:cubicBezTo>
                  <a:cubicBezTo>
                    <a:pt x="9" y="5"/>
                    <a:pt x="6" y="0"/>
                    <a:pt x="4"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5" name="Google Shape;605;p25"/>
            <p:cNvSpPr/>
            <p:nvPr/>
          </p:nvSpPr>
          <p:spPr>
            <a:xfrm>
              <a:off x="5796344" y="5240241"/>
              <a:ext cx="175011" cy="85847"/>
            </a:xfrm>
            <a:custGeom>
              <a:rect b="b" l="l" r="r" t="t"/>
              <a:pathLst>
                <a:path extrusionOk="0" h="23" w="43">
                  <a:moveTo>
                    <a:pt x="21" y="20"/>
                  </a:moveTo>
                  <a:cubicBezTo>
                    <a:pt x="18" y="19"/>
                    <a:pt x="17" y="17"/>
                    <a:pt x="18" y="17"/>
                  </a:cubicBezTo>
                  <a:cubicBezTo>
                    <a:pt x="20" y="16"/>
                    <a:pt x="17" y="14"/>
                    <a:pt x="21" y="12"/>
                  </a:cubicBezTo>
                  <a:cubicBezTo>
                    <a:pt x="24" y="10"/>
                    <a:pt x="23" y="9"/>
                    <a:pt x="25" y="9"/>
                  </a:cubicBezTo>
                  <a:cubicBezTo>
                    <a:pt x="27" y="9"/>
                    <a:pt x="27" y="9"/>
                    <a:pt x="26" y="8"/>
                  </a:cubicBezTo>
                  <a:cubicBezTo>
                    <a:pt x="24" y="6"/>
                    <a:pt x="27" y="7"/>
                    <a:pt x="26" y="5"/>
                  </a:cubicBezTo>
                  <a:cubicBezTo>
                    <a:pt x="24" y="4"/>
                    <a:pt x="29" y="4"/>
                    <a:pt x="28" y="2"/>
                  </a:cubicBezTo>
                  <a:cubicBezTo>
                    <a:pt x="27" y="0"/>
                    <a:pt x="29" y="3"/>
                    <a:pt x="32" y="2"/>
                  </a:cubicBezTo>
                  <a:cubicBezTo>
                    <a:pt x="35" y="2"/>
                    <a:pt x="35" y="5"/>
                    <a:pt x="33" y="5"/>
                  </a:cubicBezTo>
                  <a:cubicBezTo>
                    <a:pt x="31" y="4"/>
                    <a:pt x="34" y="6"/>
                    <a:pt x="35" y="7"/>
                  </a:cubicBezTo>
                  <a:cubicBezTo>
                    <a:pt x="36" y="8"/>
                    <a:pt x="35" y="4"/>
                    <a:pt x="37" y="4"/>
                  </a:cubicBezTo>
                  <a:cubicBezTo>
                    <a:pt x="39" y="3"/>
                    <a:pt x="40" y="3"/>
                    <a:pt x="41" y="5"/>
                  </a:cubicBezTo>
                  <a:cubicBezTo>
                    <a:pt x="42" y="7"/>
                    <a:pt x="39" y="7"/>
                    <a:pt x="41" y="8"/>
                  </a:cubicBezTo>
                  <a:cubicBezTo>
                    <a:pt x="43" y="9"/>
                    <a:pt x="42" y="10"/>
                    <a:pt x="38" y="10"/>
                  </a:cubicBezTo>
                  <a:cubicBezTo>
                    <a:pt x="34" y="11"/>
                    <a:pt x="40" y="13"/>
                    <a:pt x="33" y="13"/>
                  </a:cubicBezTo>
                  <a:cubicBezTo>
                    <a:pt x="27" y="12"/>
                    <a:pt x="26" y="12"/>
                    <a:pt x="29" y="14"/>
                  </a:cubicBezTo>
                  <a:cubicBezTo>
                    <a:pt x="33" y="15"/>
                    <a:pt x="31" y="18"/>
                    <a:pt x="30" y="16"/>
                  </a:cubicBezTo>
                  <a:cubicBezTo>
                    <a:pt x="28" y="15"/>
                    <a:pt x="29" y="18"/>
                    <a:pt x="26" y="16"/>
                  </a:cubicBezTo>
                  <a:cubicBezTo>
                    <a:pt x="22" y="13"/>
                    <a:pt x="28" y="20"/>
                    <a:pt x="25" y="19"/>
                  </a:cubicBezTo>
                  <a:cubicBezTo>
                    <a:pt x="19" y="16"/>
                    <a:pt x="25" y="23"/>
                    <a:pt x="21" y="20"/>
                  </a:cubicBezTo>
                  <a:close/>
                  <a:moveTo>
                    <a:pt x="8" y="18"/>
                  </a:moveTo>
                  <a:cubicBezTo>
                    <a:pt x="8" y="17"/>
                    <a:pt x="9" y="18"/>
                    <a:pt x="10" y="17"/>
                  </a:cubicBezTo>
                  <a:cubicBezTo>
                    <a:pt x="12" y="16"/>
                    <a:pt x="10" y="15"/>
                    <a:pt x="12" y="15"/>
                  </a:cubicBezTo>
                  <a:cubicBezTo>
                    <a:pt x="14" y="15"/>
                    <a:pt x="15" y="15"/>
                    <a:pt x="18" y="11"/>
                  </a:cubicBezTo>
                  <a:cubicBezTo>
                    <a:pt x="21" y="7"/>
                    <a:pt x="21" y="9"/>
                    <a:pt x="22" y="6"/>
                  </a:cubicBezTo>
                  <a:cubicBezTo>
                    <a:pt x="24" y="4"/>
                    <a:pt x="25" y="4"/>
                    <a:pt x="22" y="3"/>
                  </a:cubicBezTo>
                  <a:cubicBezTo>
                    <a:pt x="19" y="2"/>
                    <a:pt x="21" y="4"/>
                    <a:pt x="18" y="5"/>
                  </a:cubicBezTo>
                  <a:cubicBezTo>
                    <a:pt x="16" y="6"/>
                    <a:pt x="16" y="3"/>
                    <a:pt x="15" y="4"/>
                  </a:cubicBezTo>
                  <a:cubicBezTo>
                    <a:pt x="13" y="4"/>
                    <a:pt x="15" y="7"/>
                    <a:pt x="9" y="4"/>
                  </a:cubicBezTo>
                  <a:cubicBezTo>
                    <a:pt x="4" y="2"/>
                    <a:pt x="6" y="4"/>
                    <a:pt x="9" y="6"/>
                  </a:cubicBezTo>
                  <a:cubicBezTo>
                    <a:pt x="11" y="8"/>
                    <a:pt x="11" y="8"/>
                    <a:pt x="8" y="8"/>
                  </a:cubicBezTo>
                  <a:cubicBezTo>
                    <a:pt x="5" y="8"/>
                    <a:pt x="6" y="11"/>
                    <a:pt x="9" y="10"/>
                  </a:cubicBezTo>
                  <a:cubicBezTo>
                    <a:pt x="11" y="10"/>
                    <a:pt x="13" y="10"/>
                    <a:pt x="11" y="11"/>
                  </a:cubicBezTo>
                  <a:cubicBezTo>
                    <a:pt x="10" y="11"/>
                    <a:pt x="9" y="11"/>
                    <a:pt x="8" y="14"/>
                  </a:cubicBezTo>
                  <a:cubicBezTo>
                    <a:pt x="7" y="16"/>
                    <a:pt x="4" y="13"/>
                    <a:pt x="4" y="15"/>
                  </a:cubicBezTo>
                  <a:cubicBezTo>
                    <a:pt x="4" y="16"/>
                    <a:pt x="0" y="15"/>
                    <a:pt x="3" y="17"/>
                  </a:cubicBezTo>
                  <a:cubicBezTo>
                    <a:pt x="5" y="18"/>
                    <a:pt x="4" y="17"/>
                    <a:pt x="6" y="19"/>
                  </a:cubicBezTo>
                  <a:cubicBezTo>
                    <a:pt x="7" y="20"/>
                    <a:pt x="7" y="20"/>
                    <a:pt x="8" y="18"/>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6" name="Google Shape;606;p25"/>
            <p:cNvSpPr/>
            <p:nvPr/>
          </p:nvSpPr>
          <p:spPr>
            <a:xfrm>
              <a:off x="5066683" y="3142033"/>
              <a:ext cx="441565" cy="2428973"/>
            </a:xfrm>
            <a:custGeom>
              <a:rect b="b" l="l" r="r" t="t"/>
              <a:pathLst>
                <a:path extrusionOk="0" h="644" w="110">
                  <a:moveTo>
                    <a:pt x="90" y="625"/>
                  </a:moveTo>
                  <a:cubicBezTo>
                    <a:pt x="90" y="583"/>
                    <a:pt x="90" y="583"/>
                    <a:pt x="90" y="583"/>
                  </a:cubicBezTo>
                  <a:moveTo>
                    <a:pt x="75" y="3"/>
                  </a:moveTo>
                  <a:cubicBezTo>
                    <a:pt x="71" y="3"/>
                    <a:pt x="82" y="9"/>
                    <a:pt x="68" y="14"/>
                  </a:cubicBezTo>
                  <a:cubicBezTo>
                    <a:pt x="67" y="30"/>
                    <a:pt x="70" y="23"/>
                    <a:pt x="69" y="28"/>
                  </a:cubicBezTo>
                  <a:cubicBezTo>
                    <a:pt x="69" y="34"/>
                    <a:pt x="72" y="34"/>
                    <a:pt x="71" y="44"/>
                  </a:cubicBezTo>
                  <a:cubicBezTo>
                    <a:pt x="69" y="54"/>
                    <a:pt x="74" y="55"/>
                    <a:pt x="71" y="69"/>
                  </a:cubicBezTo>
                  <a:cubicBezTo>
                    <a:pt x="68" y="83"/>
                    <a:pt x="69" y="87"/>
                    <a:pt x="68" y="87"/>
                  </a:cubicBezTo>
                  <a:cubicBezTo>
                    <a:pt x="66" y="86"/>
                    <a:pt x="63" y="92"/>
                    <a:pt x="66" y="93"/>
                  </a:cubicBezTo>
                  <a:cubicBezTo>
                    <a:pt x="70" y="95"/>
                    <a:pt x="63" y="103"/>
                    <a:pt x="67" y="114"/>
                  </a:cubicBezTo>
                  <a:cubicBezTo>
                    <a:pt x="70" y="125"/>
                    <a:pt x="63" y="128"/>
                    <a:pt x="65" y="132"/>
                  </a:cubicBezTo>
                  <a:cubicBezTo>
                    <a:pt x="68" y="137"/>
                    <a:pt x="60" y="148"/>
                    <a:pt x="61" y="154"/>
                  </a:cubicBezTo>
                  <a:cubicBezTo>
                    <a:pt x="62" y="160"/>
                    <a:pt x="59" y="155"/>
                    <a:pt x="59" y="166"/>
                  </a:cubicBezTo>
                  <a:cubicBezTo>
                    <a:pt x="58" y="178"/>
                    <a:pt x="51" y="175"/>
                    <a:pt x="54" y="182"/>
                  </a:cubicBezTo>
                  <a:cubicBezTo>
                    <a:pt x="57" y="189"/>
                    <a:pt x="58" y="195"/>
                    <a:pt x="55" y="198"/>
                  </a:cubicBezTo>
                  <a:cubicBezTo>
                    <a:pt x="52" y="201"/>
                    <a:pt x="50" y="203"/>
                    <a:pt x="52" y="215"/>
                  </a:cubicBezTo>
                  <a:cubicBezTo>
                    <a:pt x="55" y="227"/>
                    <a:pt x="52" y="228"/>
                    <a:pt x="55" y="234"/>
                  </a:cubicBezTo>
                  <a:cubicBezTo>
                    <a:pt x="58" y="239"/>
                    <a:pt x="50" y="243"/>
                    <a:pt x="52" y="251"/>
                  </a:cubicBezTo>
                  <a:cubicBezTo>
                    <a:pt x="54" y="259"/>
                    <a:pt x="49" y="253"/>
                    <a:pt x="48" y="265"/>
                  </a:cubicBezTo>
                  <a:cubicBezTo>
                    <a:pt x="47" y="278"/>
                    <a:pt x="41" y="284"/>
                    <a:pt x="41" y="288"/>
                  </a:cubicBezTo>
                  <a:cubicBezTo>
                    <a:pt x="40" y="294"/>
                    <a:pt x="38" y="289"/>
                    <a:pt x="37" y="298"/>
                  </a:cubicBezTo>
                  <a:cubicBezTo>
                    <a:pt x="36" y="311"/>
                    <a:pt x="35" y="298"/>
                    <a:pt x="34" y="307"/>
                  </a:cubicBezTo>
                  <a:cubicBezTo>
                    <a:pt x="33" y="319"/>
                    <a:pt x="28" y="308"/>
                    <a:pt x="28" y="314"/>
                  </a:cubicBezTo>
                  <a:cubicBezTo>
                    <a:pt x="26" y="326"/>
                    <a:pt x="31" y="320"/>
                    <a:pt x="30" y="331"/>
                  </a:cubicBezTo>
                  <a:cubicBezTo>
                    <a:pt x="28" y="341"/>
                    <a:pt x="34" y="338"/>
                    <a:pt x="32" y="351"/>
                  </a:cubicBezTo>
                  <a:cubicBezTo>
                    <a:pt x="30" y="363"/>
                    <a:pt x="27" y="351"/>
                    <a:pt x="26" y="362"/>
                  </a:cubicBezTo>
                  <a:cubicBezTo>
                    <a:pt x="25" y="377"/>
                    <a:pt x="21" y="375"/>
                    <a:pt x="25" y="383"/>
                  </a:cubicBezTo>
                  <a:cubicBezTo>
                    <a:pt x="28" y="392"/>
                    <a:pt x="33" y="391"/>
                    <a:pt x="35" y="387"/>
                  </a:cubicBezTo>
                  <a:cubicBezTo>
                    <a:pt x="37" y="381"/>
                    <a:pt x="37" y="387"/>
                    <a:pt x="40" y="388"/>
                  </a:cubicBezTo>
                  <a:cubicBezTo>
                    <a:pt x="44" y="389"/>
                    <a:pt x="34" y="393"/>
                    <a:pt x="39" y="394"/>
                  </a:cubicBezTo>
                  <a:cubicBezTo>
                    <a:pt x="45" y="394"/>
                    <a:pt x="43" y="402"/>
                    <a:pt x="41" y="399"/>
                  </a:cubicBezTo>
                  <a:cubicBezTo>
                    <a:pt x="40" y="396"/>
                    <a:pt x="38" y="396"/>
                    <a:pt x="39" y="400"/>
                  </a:cubicBezTo>
                  <a:cubicBezTo>
                    <a:pt x="39" y="404"/>
                    <a:pt x="37" y="402"/>
                    <a:pt x="38" y="408"/>
                  </a:cubicBezTo>
                  <a:cubicBezTo>
                    <a:pt x="40" y="413"/>
                    <a:pt x="33" y="414"/>
                    <a:pt x="35" y="419"/>
                  </a:cubicBezTo>
                  <a:cubicBezTo>
                    <a:pt x="37" y="424"/>
                    <a:pt x="35" y="428"/>
                    <a:pt x="33" y="430"/>
                  </a:cubicBezTo>
                  <a:cubicBezTo>
                    <a:pt x="32" y="431"/>
                    <a:pt x="33" y="432"/>
                    <a:pt x="37" y="433"/>
                  </a:cubicBezTo>
                  <a:cubicBezTo>
                    <a:pt x="40" y="434"/>
                    <a:pt x="41" y="437"/>
                    <a:pt x="39" y="440"/>
                  </a:cubicBezTo>
                  <a:cubicBezTo>
                    <a:pt x="38" y="443"/>
                    <a:pt x="37" y="445"/>
                    <a:pt x="33" y="445"/>
                  </a:cubicBezTo>
                  <a:cubicBezTo>
                    <a:pt x="30" y="446"/>
                    <a:pt x="31" y="448"/>
                    <a:pt x="32" y="450"/>
                  </a:cubicBezTo>
                  <a:cubicBezTo>
                    <a:pt x="34" y="452"/>
                    <a:pt x="30" y="451"/>
                    <a:pt x="29" y="455"/>
                  </a:cubicBezTo>
                  <a:cubicBezTo>
                    <a:pt x="28" y="459"/>
                    <a:pt x="30" y="457"/>
                    <a:pt x="29" y="463"/>
                  </a:cubicBezTo>
                  <a:cubicBezTo>
                    <a:pt x="27" y="470"/>
                    <a:pt x="29" y="471"/>
                    <a:pt x="26" y="473"/>
                  </a:cubicBezTo>
                  <a:cubicBezTo>
                    <a:pt x="22" y="475"/>
                    <a:pt x="28" y="468"/>
                    <a:pt x="24" y="465"/>
                  </a:cubicBezTo>
                  <a:cubicBezTo>
                    <a:pt x="20" y="463"/>
                    <a:pt x="25" y="460"/>
                    <a:pt x="20" y="460"/>
                  </a:cubicBezTo>
                  <a:cubicBezTo>
                    <a:pt x="16" y="460"/>
                    <a:pt x="20" y="462"/>
                    <a:pt x="16" y="460"/>
                  </a:cubicBezTo>
                  <a:cubicBezTo>
                    <a:pt x="13" y="459"/>
                    <a:pt x="18" y="463"/>
                    <a:pt x="11" y="467"/>
                  </a:cubicBezTo>
                  <a:cubicBezTo>
                    <a:pt x="5" y="471"/>
                    <a:pt x="0" y="474"/>
                    <a:pt x="3" y="477"/>
                  </a:cubicBezTo>
                  <a:cubicBezTo>
                    <a:pt x="6" y="481"/>
                    <a:pt x="6" y="480"/>
                    <a:pt x="6" y="476"/>
                  </a:cubicBezTo>
                  <a:cubicBezTo>
                    <a:pt x="6" y="473"/>
                    <a:pt x="9" y="471"/>
                    <a:pt x="11" y="475"/>
                  </a:cubicBezTo>
                  <a:cubicBezTo>
                    <a:pt x="12" y="478"/>
                    <a:pt x="18" y="480"/>
                    <a:pt x="18" y="478"/>
                  </a:cubicBezTo>
                  <a:cubicBezTo>
                    <a:pt x="18" y="475"/>
                    <a:pt x="20" y="476"/>
                    <a:pt x="21" y="478"/>
                  </a:cubicBezTo>
                  <a:cubicBezTo>
                    <a:pt x="22" y="481"/>
                    <a:pt x="25" y="479"/>
                    <a:pt x="24" y="482"/>
                  </a:cubicBezTo>
                  <a:cubicBezTo>
                    <a:pt x="23" y="486"/>
                    <a:pt x="20" y="482"/>
                    <a:pt x="18" y="486"/>
                  </a:cubicBezTo>
                  <a:cubicBezTo>
                    <a:pt x="16" y="490"/>
                    <a:pt x="23" y="491"/>
                    <a:pt x="20" y="491"/>
                  </a:cubicBezTo>
                  <a:cubicBezTo>
                    <a:pt x="17" y="491"/>
                    <a:pt x="17" y="489"/>
                    <a:pt x="16" y="492"/>
                  </a:cubicBezTo>
                  <a:cubicBezTo>
                    <a:pt x="14" y="494"/>
                    <a:pt x="16" y="495"/>
                    <a:pt x="20" y="494"/>
                  </a:cubicBezTo>
                  <a:cubicBezTo>
                    <a:pt x="24" y="493"/>
                    <a:pt x="26" y="497"/>
                    <a:pt x="26" y="494"/>
                  </a:cubicBezTo>
                  <a:cubicBezTo>
                    <a:pt x="27" y="492"/>
                    <a:pt x="31" y="496"/>
                    <a:pt x="29" y="497"/>
                  </a:cubicBezTo>
                  <a:cubicBezTo>
                    <a:pt x="26" y="497"/>
                    <a:pt x="34" y="504"/>
                    <a:pt x="30" y="502"/>
                  </a:cubicBezTo>
                  <a:cubicBezTo>
                    <a:pt x="26" y="500"/>
                    <a:pt x="25" y="498"/>
                    <a:pt x="21" y="498"/>
                  </a:cubicBezTo>
                  <a:cubicBezTo>
                    <a:pt x="18" y="498"/>
                    <a:pt x="14" y="498"/>
                    <a:pt x="15" y="499"/>
                  </a:cubicBezTo>
                  <a:cubicBezTo>
                    <a:pt x="16" y="500"/>
                    <a:pt x="17" y="498"/>
                    <a:pt x="18" y="501"/>
                  </a:cubicBezTo>
                  <a:cubicBezTo>
                    <a:pt x="19" y="503"/>
                    <a:pt x="21" y="504"/>
                    <a:pt x="23" y="505"/>
                  </a:cubicBezTo>
                  <a:cubicBezTo>
                    <a:pt x="25" y="506"/>
                    <a:pt x="23" y="506"/>
                    <a:pt x="24" y="508"/>
                  </a:cubicBezTo>
                  <a:cubicBezTo>
                    <a:pt x="24" y="510"/>
                    <a:pt x="20" y="505"/>
                    <a:pt x="19" y="508"/>
                  </a:cubicBezTo>
                  <a:cubicBezTo>
                    <a:pt x="18" y="512"/>
                    <a:pt x="18" y="512"/>
                    <a:pt x="18" y="516"/>
                  </a:cubicBezTo>
                  <a:cubicBezTo>
                    <a:pt x="19" y="521"/>
                    <a:pt x="18" y="525"/>
                    <a:pt x="20" y="526"/>
                  </a:cubicBezTo>
                  <a:cubicBezTo>
                    <a:pt x="22" y="526"/>
                    <a:pt x="21" y="520"/>
                    <a:pt x="22" y="519"/>
                  </a:cubicBezTo>
                  <a:cubicBezTo>
                    <a:pt x="24" y="518"/>
                    <a:pt x="22" y="520"/>
                    <a:pt x="23" y="523"/>
                  </a:cubicBezTo>
                  <a:cubicBezTo>
                    <a:pt x="23" y="526"/>
                    <a:pt x="27" y="529"/>
                    <a:pt x="24" y="527"/>
                  </a:cubicBezTo>
                  <a:cubicBezTo>
                    <a:pt x="21" y="526"/>
                    <a:pt x="18" y="527"/>
                    <a:pt x="20" y="529"/>
                  </a:cubicBezTo>
                  <a:cubicBezTo>
                    <a:pt x="21" y="530"/>
                    <a:pt x="17" y="530"/>
                    <a:pt x="21" y="532"/>
                  </a:cubicBezTo>
                  <a:cubicBezTo>
                    <a:pt x="24" y="534"/>
                    <a:pt x="26" y="535"/>
                    <a:pt x="22" y="534"/>
                  </a:cubicBezTo>
                  <a:cubicBezTo>
                    <a:pt x="17" y="533"/>
                    <a:pt x="20" y="535"/>
                    <a:pt x="22" y="538"/>
                  </a:cubicBezTo>
                  <a:cubicBezTo>
                    <a:pt x="24" y="540"/>
                    <a:pt x="22" y="539"/>
                    <a:pt x="19" y="537"/>
                  </a:cubicBezTo>
                  <a:cubicBezTo>
                    <a:pt x="17" y="535"/>
                    <a:pt x="13" y="537"/>
                    <a:pt x="15" y="538"/>
                  </a:cubicBezTo>
                  <a:cubicBezTo>
                    <a:pt x="18" y="539"/>
                    <a:pt x="17" y="540"/>
                    <a:pt x="19" y="541"/>
                  </a:cubicBezTo>
                  <a:cubicBezTo>
                    <a:pt x="21" y="542"/>
                    <a:pt x="21" y="540"/>
                    <a:pt x="23" y="543"/>
                  </a:cubicBezTo>
                  <a:cubicBezTo>
                    <a:pt x="25" y="545"/>
                    <a:pt x="24" y="544"/>
                    <a:pt x="22" y="544"/>
                  </a:cubicBezTo>
                  <a:cubicBezTo>
                    <a:pt x="20" y="543"/>
                    <a:pt x="20" y="544"/>
                    <a:pt x="22" y="547"/>
                  </a:cubicBezTo>
                  <a:cubicBezTo>
                    <a:pt x="23" y="550"/>
                    <a:pt x="24" y="549"/>
                    <a:pt x="26" y="545"/>
                  </a:cubicBezTo>
                  <a:cubicBezTo>
                    <a:pt x="28" y="541"/>
                    <a:pt x="29" y="541"/>
                    <a:pt x="27" y="545"/>
                  </a:cubicBezTo>
                  <a:cubicBezTo>
                    <a:pt x="26" y="549"/>
                    <a:pt x="25" y="551"/>
                    <a:pt x="23" y="550"/>
                  </a:cubicBezTo>
                  <a:cubicBezTo>
                    <a:pt x="21" y="550"/>
                    <a:pt x="21" y="550"/>
                    <a:pt x="21" y="552"/>
                  </a:cubicBezTo>
                  <a:cubicBezTo>
                    <a:pt x="21" y="554"/>
                    <a:pt x="22" y="551"/>
                    <a:pt x="22" y="554"/>
                  </a:cubicBezTo>
                  <a:cubicBezTo>
                    <a:pt x="22" y="557"/>
                    <a:pt x="22" y="555"/>
                    <a:pt x="24" y="556"/>
                  </a:cubicBezTo>
                  <a:cubicBezTo>
                    <a:pt x="26" y="557"/>
                    <a:pt x="26" y="556"/>
                    <a:pt x="27" y="559"/>
                  </a:cubicBezTo>
                  <a:cubicBezTo>
                    <a:pt x="29" y="562"/>
                    <a:pt x="28" y="564"/>
                    <a:pt x="26" y="561"/>
                  </a:cubicBezTo>
                  <a:cubicBezTo>
                    <a:pt x="25" y="559"/>
                    <a:pt x="23" y="559"/>
                    <a:pt x="25" y="561"/>
                  </a:cubicBezTo>
                  <a:cubicBezTo>
                    <a:pt x="26" y="563"/>
                    <a:pt x="24" y="564"/>
                    <a:pt x="25" y="566"/>
                  </a:cubicBezTo>
                  <a:cubicBezTo>
                    <a:pt x="27" y="568"/>
                    <a:pt x="28" y="563"/>
                    <a:pt x="29" y="566"/>
                  </a:cubicBezTo>
                  <a:cubicBezTo>
                    <a:pt x="30" y="569"/>
                    <a:pt x="30" y="569"/>
                    <a:pt x="28" y="568"/>
                  </a:cubicBezTo>
                  <a:cubicBezTo>
                    <a:pt x="27" y="568"/>
                    <a:pt x="32" y="575"/>
                    <a:pt x="33" y="573"/>
                  </a:cubicBezTo>
                  <a:cubicBezTo>
                    <a:pt x="34" y="570"/>
                    <a:pt x="34" y="569"/>
                    <a:pt x="35" y="568"/>
                  </a:cubicBezTo>
                  <a:cubicBezTo>
                    <a:pt x="37" y="568"/>
                    <a:pt x="34" y="566"/>
                    <a:pt x="38" y="567"/>
                  </a:cubicBezTo>
                  <a:cubicBezTo>
                    <a:pt x="43" y="568"/>
                    <a:pt x="41" y="565"/>
                    <a:pt x="36" y="563"/>
                  </a:cubicBezTo>
                  <a:cubicBezTo>
                    <a:pt x="31" y="561"/>
                    <a:pt x="33" y="559"/>
                    <a:pt x="36" y="561"/>
                  </a:cubicBezTo>
                  <a:cubicBezTo>
                    <a:pt x="40" y="564"/>
                    <a:pt x="43" y="564"/>
                    <a:pt x="42" y="568"/>
                  </a:cubicBezTo>
                  <a:cubicBezTo>
                    <a:pt x="42" y="571"/>
                    <a:pt x="39" y="569"/>
                    <a:pt x="41" y="572"/>
                  </a:cubicBezTo>
                  <a:cubicBezTo>
                    <a:pt x="43" y="576"/>
                    <a:pt x="38" y="568"/>
                    <a:pt x="37" y="571"/>
                  </a:cubicBezTo>
                  <a:cubicBezTo>
                    <a:pt x="36" y="574"/>
                    <a:pt x="36" y="576"/>
                    <a:pt x="36" y="574"/>
                  </a:cubicBezTo>
                  <a:cubicBezTo>
                    <a:pt x="35" y="571"/>
                    <a:pt x="34" y="573"/>
                    <a:pt x="33" y="575"/>
                  </a:cubicBezTo>
                  <a:cubicBezTo>
                    <a:pt x="32" y="577"/>
                    <a:pt x="29" y="572"/>
                    <a:pt x="27" y="572"/>
                  </a:cubicBezTo>
                  <a:cubicBezTo>
                    <a:pt x="25" y="571"/>
                    <a:pt x="30" y="574"/>
                    <a:pt x="28" y="576"/>
                  </a:cubicBezTo>
                  <a:cubicBezTo>
                    <a:pt x="26" y="580"/>
                    <a:pt x="31" y="577"/>
                    <a:pt x="28" y="581"/>
                  </a:cubicBezTo>
                  <a:cubicBezTo>
                    <a:pt x="26" y="584"/>
                    <a:pt x="27" y="586"/>
                    <a:pt x="30" y="583"/>
                  </a:cubicBezTo>
                  <a:cubicBezTo>
                    <a:pt x="32" y="581"/>
                    <a:pt x="34" y="586"/>
                    <a:pt x="32" y="586"/>
                  </a:cubicBezTo>
                  <a:cubicBezTo>
                    <a:pt x="29" y="585"/>
                    <a:pt x="30" y="586"/>
                    <a:pt x="32" y="587"/>
                  </a:cubicBezTo>
                  <a:cubicBezTo>
                    <a:pt x="34" y="589"/>
                    <a:pt x="27" y="589"/>
                    <a:pt x="32" y="590"/>
                  </a:cubicBezTo>
                  <a:cubicBezTo>
                    <a:pt x="36" y="591"/>
                    <a:pt x="36" y="590"/>
                    <a:pt x="36" y="587"/>
                  </a:cubicBezTo>
                  <a:cubicBezTo>
                    <a:pt x="35" y="584"/>
                    <a:pt x="40" y="585"/>
                    <a:pt x="40" y="583"/>
                  </a:cubicBezTo>
                  <a:cubicBezTo>
                    <a:pt x="39" y="581"/>
                    <a:pt x="35" y="581"/>
                    <a:pt x="39" y="581"/>
                  </a:cubicBezTo>
                  <a:cubicBezTo>
                    <a:pt x="43" y="580"/>
                    <a:pt x="41" y="584"/>
                    <a:pt x="44" y="581"/>
                  </a:cubicBezTo>
                  <a:cubicBezTo>
                    <a:pt x="46" y="579"/>
                    <a:pt x="56" y="581"/>
                    <a:pt x="55" y="582"/>
                  </a:cubicBezTo>
                  <a:cubicBezTo>
                    <a:pt x="54" y="584"/>
                    <a:pt x="51" y="584"/>
                    <a:pt x="48" y="583"/>
                  </a:cubicBezTo>
                  <a:cubicBezTo>
                    <a:pt x="44" y="582"/>
                    <a:pt x="44" y="588"/>
                    <a:pt x="42" y="586"/>
                  </a:cubicBezTo>
                  <a:cubicBezTo>
                    <a:pt x="39" y="584"/>
                    <a:pt x="36" y="586"/>
                    <a:pt x="37" y="589"/>
                  </a:cubicBezTo>
                  <a:cubicBezTo>
                    <a:pt x="38" y="591"/>
                    <a:pt x="36" y="590"/>
                    <a:pt x="38" y="592"/>
                  </a:cubicBezTo>
                  <a:cubicBezTo>
                    <a:pt x="40" y="594"/>
                    <a:pt x="37" y="592"/>
                    <a:pt x="34" y="593"/>
                  </a:cubicBezTo>
                  <a:cubicBezTo>
                    <a:pt x="31" y="593"/>
                    <a:pt x="35" y="595"/>
                    <a:pt x="38" y="597"/>
                  </a:cubicBezTo>
                  <a:cubicBezTo>
                    <a:pt x="41" y="599"/>
                    <a:pt x="44" y="601"/>
                    <a:pt x="42" y="598"/>
                  </a:cubicBezTo>
                  <a:cubicBezTo>
                    <a:pt x="40" y="595"/>
                    <a:pt x="42" y="593"/>
                    <a:pt x="45" y="593"/>
                  </a:cubicBezTo>
                  <a:cubicBezTo>
                    <a:pt x="47" y="593"/>
                    <a:pt x="40" y="589"/>
                    <a:pt x="44" y="591"/>
                  </a:cubicBezTo>
                  <a:cubicBezTo>
                    <a:pt x="49" y="592"/>
                    <a:pt x="48" y="590"/>
                    <a:pt x="51" y="588"/>
                  </a:cubicBezTo>
                  <a:cubicBezTo>
                    <a:pt x="55" y="587"/>
                    <a:pt x="56" y="584"/>
                    <a:pt x="58" y="586"/>
                  </a:cubicBezTo>
                  <a:cubicBezTo>
                    <a:pt x="60" y="587"/>
                    <a:pt x="57" y="591"/>
                    <a:pt x="53" y="593"/>
                  </a:cubicBezTo>
                  <a:cubicBezTo>
                    <a:pt x="50" y="594"/>
                    <a:pt x="52" y="596"/>
                    <a:pt x="50" y="594"/>
                  </a:cubicBezTo>
                  <a:cubicBezTo>
                    <a:pt x="48" y="593"/>
                    <a:pt x="49" y="596"/>
                    <a:pt x="47" y="595"/>
                  </a:cubicBezTo>
                  <a:cubicBezTo>
                    <a:pt x="47" y="594"/>
                    <a:pt x="43" y="595"/>
                    <a:pt x="43" y="596"/>
                  </a:cubicBezTo>
                  <a:cubicBezTo>
                    <a:pt x="43" y="598"/>
                    <a:pt x="48" y="603"/>
                    <a:pt x="49" y="603"/>
                  </a:cubicBezTo>
                  <a:cubicBezTo>
                    <a:pt x="51" y="603"/>
                    <a:pt x="52" y="606"/>
                    <a:pt x="57" y="605"/>
                  </a:cubicBezTo>
                  <a:cubicBezTo>
                    <a:pt x="61" y="605"/>
                    <a:pt x="61" y="605"/>
                    <a:pt x="61" y="598"/>
                  </a:cubicBezTo>
                  <a:cubicBezTo>
                    <a:pt x="61" y="590"/>
                    <a:pt x="63" y="593"/>
                    <a:pt x="63" y="587"/>
                  </a:cubicBezTo>
                  <a:cubicBezTo>
                    <a:pt x="63" y="581"/>
                    <a:pt x="67" y="585"/>
                    <a:pt x="71" y="581"/>
                  </a:cubicBezTo>
                  <a:cubicBezTo>
                    <a:pt x="76" y="577"/>
                    <a:pt x="75" y="583"/>
                    <a:pt x="78" y="579"/>
                  </a:cubicBezTo>
                  <a:cubicBezTo>
                    <a:pt x="81" y="575"/>
                    <a:pt x="81" y="575"/>
                    <a:pt x="85" y="576"/>
                  </a:cubicBezTo>
                  <a:cubicBezTo>
                    <a:pt x="89" y="576"/>
                    <a:pt x="91" y="578"/>
                    <a:pt x="92" y="578"/>
                  </a:cubicBezTo>
                  <a:cubicBezTo>
                    <a:pt x="90" y="573"/>
                    <a:pt x="80" y="574"/>
                    <a:pt x="72" y="571"/>
                  </a:cubicBezTo>
                  <a:cubicBezTo>
                    <a:pt x="72" y="571"/>
                    <a:pt x="59" y="571"/>
                    <a:pt x="52" y="571"/>
                  </a:cubicBezTo>
                  <a:cubicBezTo>
                    <a:pt x="46" y="571"/>
                    <a:pt x="50" y="568"/>
                    <a:pt x="46" y="565"/>
                  </a:cubicBezTo>
                  <a:cubicBezTo>
                    <a:pt x="41" y="563"/>
                    <a:pt x="47" y="545"/>
                    <a:pt x="42" y="545"/>
                  </a:cubicBezTo>
                  <a:cubicBezTo>
                    <a:pt x="37" y="545"/>
                    <a:pt x="34" y="552"/>
                    <a:pt x="33" y="544"/>
                  </a:cubicBezTo>
                  <a:cubicBezTo>
                    <a:pt x="32" y="535"/>
                    <a:pt x="28" y="540"/>
                    <a:pt x="30" y="532"/>
                  </a:cubicBezTo>
                  <a:cubicBezTo>
                    <a:pt x="31" y="528"/>
                    <a:pt x="26" y="520"/>
                    <a:pt x="32" y="522"/>
                  </a:cubicBezTo>
                  <a:cubicBezTo>
                    <a:pt x="36" y="523"/>
                    <a:pt x="39" y="509"/>
                    <a:pt x="44" y="505"/>
                  </a:cubicBezTo>
                  <a:cubicBezTo>
                    <a:pt x="48" y="502"/>
                    <a:pt x="39" y="498"/>
                    <a:pt x="42" y="495"/>
                  </a:cubicBezTo>
                  <a:cubicBezTo>
                    <a:pt x="45" y="492"/>
                    <a:pt x="41" y="491"/>
                    <a:pt x="47" y="486"/>
                  </a:cubicBezTo>
                  <a:cubicBezTo>
                    <a:pt x="54" y="481"/>
                    <a:pt x="44" y="481"/>
                    <a:pt x="51" y="476"/>
                  </a:cubicBezTo>
                  <a:cubicBezTo>
                    <a:pt x="55" y="472"/>
                    <a:pt x="48" y="467"/>
                    <a:pt x="51" y="464"/>
                  </a:cubicBezTo>
                  <a:cubicBezTo>
                    <a:pt x="56" y="461"/>
                    <a:pt x="47" y="457"/>
                    <a:pt x="53" y="454"/>
                  </a:cubicBezTo>
                  <a:cubicBezTo>
                    <a:pt x="58" y="452"/>
                    <a:pt x="56" y="445"/>
                    <a:pt x="51" y="444"/>
                  </a:cubicBezTo>
                  <a:cubicBezTo>
                    <a:pt x="45" y="443"/>
                    <a:pt x="47" y="440"/>
                    <a:pt x="53" y="441"/>
                  </a:cubicBezTo>
                  <a:cubicBezTo>
                    <a:pt x="60" y="443"/>
                    <a:pt x="62" y="433"/>
                    <a:pt x="53" y="435"/>
                  </a:cubicBezTo>
                  <a:cubicBezTo>
                    <a:pt x="45" y="438"/>
                    <a:pt x="55" y="427"/>
                    <a:pt x="52" y="425"/>
                  </a:cubicBezTo>
                  <a:cubicBezTo>
                    <a:pt x="48" y="424"/>
                    <a:pt x="53" y="416"/>
                    <a:pt x="51" y="413"/>
                  </a:cubicBezTo>
                  <a:cubicBezTo>
                    <a:pt x="49" y="410"/>
                    <a:pt x="45" y="413"/>
                    <a:pt x="47" y="402"/>
                  </a:cubicBezTo>
                  <a:cubicBezTo>
                    <a:pt x="48" y="391"/>
                    <a:pt x="49" y="399"/>
                    <a:pt x="51" y="396"/>
                  </a:cubicBezTo>
                  <a:cubicBezTo>
                    <a:pt x="53" y="393"/>
                    <a:pt x="49" y="390"/>
                    <a:pt x="50" y="380"/>
                  </a:cubicBezTo>
                  <a:cubicBezTo>
                    <a:pt x="51" y="370"/>
                    <a:pt x="45" y="374"/>
                    <a:pt x="50" y="369"/>
                  </a:cubicBezTo>
                  <a:cubicBezTo>
                    <a:pt x="56" y="364"/>
                    <a:pt x="49" y="356"/>
                    <a:pt x="53" y="353"/>
                  </a:cubicBezTo>
                  <a:cubicBezTo>
                    <a:pt x="58" y="350"/>
                    <a:pt x="51" y="344"/>
                    <a:pt x="60" y="338"/>
                  </a:cubicBezTo>
                  <a:cubicBezTo>
                    <a:pt x="65" y="334"/>
                    <a:pt x="57" y="325"/>
                    <a:pt x="59" y="320"/>
                  </a:cubicBezTo>
                  <a:cubicBezTo>
                    <a:pt x="60" y="315"/>
                    <a:pt x="59" y="307"/>
                    <a:pt x="59" y="303"/>
                  </a:cubicBezTo>
                  <a:cubicBezTo>
                    <a:pt x="60" y="299"/>
                    <a:pt x="62" y="302"/>
                    <a:pt x="67" y="295"/>
                  </a:cubicBezTo>
                  <a:cubicBezTo>
                    <a:pt x="71" y="290"/>
                    <a:pt x="67" y="287"/>
                    <a:pt x="69" y="275"/>
                  </a:cubicBezTo>
                  <a:cubicBezTo>
                    <a:pt x="71" y="263"/>
                    <a:pt x="76" y="266"/>
                    <a:pt x="75" y="259"/>
                  </a:cubicBezTo>
                  <a:cubicBezTo>
                    <a:pt x="73" y="251"/>
                    <a:pt x="78" y="248"/>
                    <a:pt x="74" y="248"/>
                  </a:cubicBezTo>
                  <a:cubicBezTo>
                    <a:pt x="69" y="248"/>
                    <a:pt x="73" y="245"/>
                    <a:pt x="72" y="239"/>
                  </a:cubicBezTo>
                  <a:cubicBezTo>
                    <a:pt x="70" y="232"/>
                    <a:pt x="68" y="226"/>
                    <a:pt x="66" y="222"/>
                  </a:cubicBezTo>
                  <a:cubicBezTo>
                    <a:pt x="65" y="219"/>
                    <a:pt x="68" y="213"/>
                    <a:pt x="70" y="206"/>
                  </a:cubicBezTo>
                  <a:cubicBezTo>
                    <a:pt x="72" y="199"/>
                    <a:pt x="72" y="204"/>
                    <a:pt x="74" y="200"/>
                  </a:cubicBezTo>
                  <a:cubicBezTo>
                    <a:pt x="76" y="196"/>
                    <a:pt x="70" y="186"/>
                    <a:pt x="74" y="183"/>
                  </a:cubicBezTo>
                  <a:cubicBezTo>
                    <a:pt x="77" y="180"/>
                    <a:pt x="76" y="169"/>
                    <a:pt x="80" y="167"/>
                  </a:cubicBezTo>
                  <a:cubicBezTo>
                    <a:pt x="83" y="164"/>
                    <a:pt x="81" y="168"/>
                    <a:pt x="85" y="156"/>
                  </a:cubicBezTo>
                  <a:cubicBezTo>
                    <a:pt x="89" y="144"/>
                    <a:pt x="98" y="154"/>
                    <a:pt x="92" y="144"/>
                  </a:cubicBezTo>
                  <a:cubicBezTo>
                    <a:pt x="89" y="137"/>
                    <a:pt x="93" y="119"/>
                    <a:pt x="92" y="116"/>
                  </a:cubicBezTo>
                  <a:cubicBezTo>
                    <a:pt x="89" y="109"/>
                    <a:pt x="100" y="104"/>
                    <a:pt x="103" y="103"/>
                  </a:cubicBezTo>
                  <a:cubicBezTo>
                    <a:pt x="107" y="101"/>
                    <a:pt x="108" y="93"/>
                    <a:pt x="108" y="90"/>
                  </a:cubicBezTo>
                  <a:cubicBezTo>
                    <a:pt x="109" y="87"/>
                    <a:pt x="110" y="85"/>
                    <a:pt x="107" y="82"/>
                  </a:cubicBezTo>
                  <a:cubicBezTo>
                    <a:pt x="101" y="84"/>
                    <a:pt x="100" y="85"/>
                    <a:pt x="99" y="78"/>
                  </a:cubicBezTo>
                  <a:cubicBezTo>
                    <a:pt x="97" y="69"/>
                    <a:pt x="95" y="55"/>
                    <a:pt x="92" y="54"/>
                  </a:cubicBezTo>
                  <a:cubicBezTo>
                    <a:pt x="88" y="52"/>
                    <a:pt x="93" y="49"/>
                    <a:pt x="90" y="48"/>
                  </a:cubicBezTo>
                  <a:cubicBezTo>
                    <a:pt x="88" y="47"/>
                    <a:pt x="87" y="43"/>
                    <a:pt x="90" y="40"/>
                  </a:cubicBezTo>
                  <a:cubicBezTo>
                    <a:pt x="93" y="36"/>
                    <a:pt x="87" y="37"/>
                    <a:pt x="90" y="32"/>
                  </a:cubicBezTo>
                  <a:cubicBezTo>
                    <a:pt x="92" y="30"/>
                    <a:pt x="92" y="29"/>
                    <a:pt x="88" y="26"/>
                  </a:cubicBezTo>
                  <a:cubicBezTo>
                    <a:pt x="87" y="25"/>
                    <a:pt x="83" y="14"/>
                    <a:pt x="84" y="11"/>
                  </a:cubicBezTo>
                  <a:cubicBezTo>
                    <a:pt x="85" y="8"/>
                    <a:pt x="80" y="10"/>
                    <a:pt x="79" y="0"/>
                  </a:cubicBezTo>
                  <a:cubicBezTo>
                    <a:pt x="79" y="0"/>
                    <a:pt x="79" y="4"/>
                    <a:pt x="75" y="3"/>
                  </a:cubicBezTo>
                  <a:close/>
                  <a:moveTo>
                    <a:pt x="90" y="625"/>
                  </a:moveTo>
                  <a:cubicBezTo>
                    <a:pt x="90" y="583"/>
                    <a:pt x="90" y="583"/>
                    <a:pt x="90" y="583"/>
                  </a:cubicBezTo>
                  <a:cubicBezTo>
                    <a:pt x="87" y="579"/>
                    <a:pt x="86" y="583"/>
                    <a:pt x="84" y="584"/>
                  </a:cubicBezTo>
                  <a:cubicBezTo>
                    <a:pt x="82" y="584"/>
                    <a:pt x="81" y="579"/>
                    <a:pt x="79" y="579"/>
                  </a:cubicBezTo>
                  <a:cubicBezTo>
                    <a:pt x="78" y="580"/>
                    <a:pt x="76" y="585"/>
                    <a:pt x="74" y="586"/>
                  </a:cubicBezTo>
                  <a:cubicBezTo>
                    <a:pt x="72" y="587"/>
                    <a:pt x="71" y="583"/>
                    <a:pt x="69" y="584"/>
                  </a:cubicBezTo>
                  <a:cubicBezTo>
                    <a:pt x="67" y="585"/>
                    <a:pt x="70" y="585"/>
                    <a:pt x="69" y="586"/>
                  </a:cubicBezTo>
                  <a:cubicBezTo>
                    <a:pt x="69" y="588"/>
                    <a:pt x="73" y="587"/>
                    <a:pt x="71" y="589"/>
                  </a:cubicBezTo>
                  <a:cubicBezTo>
                    <a:pt x="70" y="591"/>
                    <a:pt x="69" y="590"/>
                    <a:pt x="68" y="589"/>
                  </a:cubicBezTo>
                  <a:cubicBezTo>
                    <a:pt x="67" y="587"/>
                    <a:pt x="66" y="592"/>
                    <a:pt x="68" y="597"/>
                  </a:cubicBezTo>
                  <a:cubicBezTo>
                    <a:pt x="70" y="601"/>
                    <a:pt x="79" y="593"/>
                    <a:pt x="81" y="596"/>
                  </a:cubicBezTo>
                  <a:cubicBezTo>
                    <a:pt x="83" y="602"/>
                    <a:pt x="70" y="600"/>
                    <a:pt x="71" y="606"/>
                  </a:cubicBezTo>
                  <a:cubicBezTo>
                    <a:pt x="72" y="613"/>
                    <a:pt x="85" y="614"/>
                    <a:pt x="85" y="617"/>
                  </a:cubicBezTo>
                  <a:cubicBezTo>
                    <a:pt x="77" y="616"/>
                    <a:pt x="80" y="613"/>
                    <a:pt x="78" y="615"/>
                  </a:cubicBezTo>
                  <a:cubicBezTo>
                    <a:pt x="77" y="616"/>
                    <a:pt x="74" y="612"/>
                    <a:pt x="71" y="613"/>
                  </a:cubicBezTo>
                  <a:cubicBezTo>
                    <a:pt x="69" y="615"/>
                    <a:pt x="74" y="618"/>
                    <a:pt x="69" y="615"/>
                  </a:cubicBezTo>
                  <a:cubicBezTo>
                    <a:pt x="64" y="611"/>
                    <a:pt x="60" y="608"/>
                    <a:pt x="62" y="611"/>
                  </a:cubicBezTo>
                  <a:cubicBezTo>
                    <a:pt x="63" y="614"/>
                    <a:pt x="68" y="614"/>
                    <a:pt x="64" y="614"/>
                  </a:cubicBezTo>
                  <a:cubicBezTo>
                    <a:pt x="59" y="614"/>
                    <a:pt x="63" y="618"/>
                    <a:pt x="59" y="616"/>
                  </a:cubicBezTo>
                  <a:cubicBezTo>
                    <a:pt x="55" y="615"/>
                    <a:pt x="56" y="615"/>
                    <a:pt x="56" y="616"/>
                  </a:cubicBezTo>
                  <a:cubicBezTo>
                    <a:pt x="56" y="617"/>
                    <a:pt x="52" y="615"/>
                    <a:pt x="50" y="615"/>
                  </a:cubicBezTo>
                  <a:cubicBezTo>
                    <a:pt x="49" y="616"/>
                    <a:pt x="53" y="618"/>
                    <a:pt x="52" y="618"/>
                  </a:cubicBezTo>
                  <a:cubicBezTo>
                    <a:pt x="51" y="619"/>
                    <a:pt x="47" y="615"/>
                    <a:pt x="48" y="617"/>
                  </a:cubicBezTo>
                  <a:cubicBezTo>
                    <a:pt x="49" y="620"/>
                    <a:pt x="48" y="620"/>
                    <a:pt x="49" y="620"/>
                  </a:cubicBezTo>
                  <a:cubicBezTo>
                    <a:pt x="50" y="621"/>
                    <a:pt x="53" y="619"/>
                    <a:pt x="54" y="621"/>
                  </a:cubicBezTo>
                  <a:cubicBezTo>
                    <a:pt x="55" y="622"/>
                    <a:pt x="56" y="618"/>
                    <a:pt x="57" y="618"/>
                  </a:cubicBezTo>
                  <a:cubicBezTo>
                    <a:pt x="58" y="618"/>
                    <a:pt x="56" y="620"/>
                    <a:pt x="57" y="621"/>
                  </a:cubicBezTo>
                  <a:cubicBezTo>
                    <a:pt x="58" y="622"/>
                    <a:pt x="62" y="618"/>
                    <a:pt x="61" y="621"/>
                  </a:cubicBezTo>
                  <a:cubicBezTo>
                    <a:pt x="59" y="623"/>
                    <a:pt x="61" y="622"/>
                    <a:pt x="62" y="622"/>
                  </a:cubicBezTo>
                  <a:cubicBezTo>
                    <a:pt x="63" y="623"/>
                    <a:pt x="63" y="624"/>
                    <a:pt x="65" y="623"/>
                  </a:cubicBezTo>
                  <a:cubicBezTo>
                    <a:pt x="66" y="622"/>
                    <a:pt x="69" y="625"/>
                    <a:pt x="70" y="623"/>
                  </a:cubicBezTo>
                  <a:cubicBezTo>
                    <a:pt x="72" y="622"/>
                    <a:pt x="72" y="625"/>
                    <a:pt x="73" y="624"/>
                  </a:cubicBezTo>
                  <a:cubicBezTo>
                    <a:pt x="74" y="622"/>
                    <a:pt x="76" y="624"/>
                    <a:pt x="76" y="622"/>
                  </a:cubicBezTo>
                  <a:cubicBezTo>
                    <a:pt x="77" y="620"/>
                    <a:pt x="76" y="624"/>
                    <a:pt x="80" y="625"/>
                  </a:cubicBezTo>
                  <a:cubicBezTo>
                    <a:pt x="85" y="625"/>
                    <a:pt x="88" y="627"/>
                    <a:pt x="88" y="625"/>
                  </a:cubicBezTo>
                  <a:cubicBezTo>
                    <a:pt x="88" y="623"/>
                    <a:pt x="89" y="625"/>
                    <a:pt x="90" y="625"/>
                  </a:cubicBezTo>
                  <a:close/>
                  <a:moveTo>
                    <a:pt x="31" y="441"/>
                  </a:moveTo>
                  <a:cubicBezTo>
                    <a:pt x="32" y="442"/>
                    <a:pt x="30" y="442"/>
                    <a:pt x="31" y="443"/>
                  </a:cubicBezTo>
                  <a:cubicBezTo>
                    <a:pt x="34" y="445"/>
                    <a:pt x="36" y="442"/>
                    <a:pt x="37" y="441"/>
                  </a:cubicBezTo>
                  <a:cubicBezTo>
                    <a:pt x="38" y="440"/>
                    <a:pt x="36" y="439"/>
                    <a:pt x="37" y="439"/>
                  </a:cubicBezTo>
                  <a:cubicBezTo>
                    <a:pt x="39" y="439"/>
                    <a:pt x="40" y="437"/>
                    <a:pt x="37" y="435"/>
                  </a:cubicBezTo>
                  <a:cubicBezTo>
                    <a:pt x="34" y="433"/>
                    <a:pt x="35" y="436"/>
                    <a:pt x="34" y="435"/>
                  </a:cubicBezTo>
                  <a:cubicBezTo>
                    <a:pt x="33" y="435"/>
                    <a:pt x="32" y="435"/>
                    <a:pt x="33" y="437"/>
                  </a:cubicBezTo>
                  <a:cubicBezTo>
                    <a:pt x="33" y="440"/>
                    <a:pt x="31" y="438"/>
                    <a:pt x="30" y="439"/>
                  </a:cubicBezTo>
                  <a:cubicBezTo>
                    <a:pt x="30" y="439"/>
                    <a:pt x="30" y="441"/>
                    <a:pt x="31" y="441"/>
                  </a:cubicBezTo>
                  <a:close/>
                  <a:moveTo>
                    <a:pt x="68" y="610"/>
                  </a:moveTo>
                  <a:cubicBezTo>
                    <a:pt x="66" y="609"/>
                    <a:pt x="64" y="607"/>
                    <a:pt x="67" y="608"/>
                  </a:cubicBezTo>
                  <a:cubicBezTo>
                    <a:pt x="69" y="610"/>
                    <a:pt x="70" y="609"/>
                    <a:pt x="68" y="607"/>
                  </a:cubicBezTo>
                  <a:cubicBezTo>
                    <a:pt x="66" y="605"/>
                    <a:pt x="67" y="602"/>
                    <a:pt x="67" y="600"/>
                  </a:cubicBezTo>
                  <a:cubicBezTo>
                    <a:pt x="67" y="599"/>
                    <a:pt x="64" y="602"/>
                    <a:pt x="64" y="604"/>
                  </a:cubicBezTo>
                  <a:cubicBezTo>
                    <a:pt x="65" y="607"/>
                    <a:pt x="63" y="603"/>
                    <a:pt x="62" y="606"/>
                  </a:cubicBezTo>
                  <a:cubicBezTo>
                    <a:pt x="62" y="609"/>
                    <a:pt x="64" y="610"/>
                    <a:pt x="69" y="613"/>
                  </a:cubicBezTo>
                  <a:cubicBezTo>
                    <a:pt x="71" y="614"/>
                    <a:pt x="70" y="612"/>
                    <a:pt x="68" y="610"/>
                  </a:cubicBezTo>
                  <a:close/>
                  <a:moveTo>
                    <a:pt x="60" y="610"/>
                  </a:moveTo>
                  <a:cubicBezTo>
                    <a:pt x="60" y="608"/>
                    <a:pt x="58" y="610"/>
                    <a:pt x="57" y="608"/>
                  </a:cubicBezTo>
                  <a:cubicBezTo>
                    <a:pt x="56" y="606"/>
                    <a:pt x="52" y="606"/>
                    <a:pt x="53" y="609"/>
                  </a:cubicBezTo>
                  <a:cubicBezTo>
                    <a:pt x="53" y="611"/>
                    <a:pt x="51" y="612"/>
                    <a:pt x="53" y="613"/>
                  </a:cubicBezTo>
                  <a:cubicBezTo>
                    <a:pt x="55" y="614"/>
                    <a:pt x="54" y="611"/>
                    <a:pt x="56" y="612"/>
                  </a:cubicBezTo>
                  <a:cubicBezTo>
                    <a:pt x="58" y="613"/>
                    <a:pt x="55" y="613"/>
                    <a:pt x="58" y="615"/>
                  </a:cubicBezTo>
                  <a:cubicBezTo>
                    <a:pt x="60" y="616"/>
                    <a:pt x="60" y="612"/>
                    <a:pt x="60" y="610"/>
                  </a:cubicBezTo>
                  <a:close/>
                  <a:moveTo>
                    <a:pt x="21" y="401"/>
                  </a:moveTo>
                  <a:cubicBezTo>
                    <a:pt x="20" y="405"/>
                    <a:pt x="23" y="404"/>
                    <a:pt x="20" y="411"/>
                  </a:cubicBezTo>
                  <a:cubicBezTo>
                    <a:pt x="17" y="418"/>
                    <a:pt x="19" y="417"/>
                    <a:pt x="25" y="418"/>
                  </a:cubicBezTo>
                  <a:cubicBezTo>
                    <a:pt x="31" y="419"/>
                    <a:pt x="24" y="413"/>
                    <a:pt x="28" y="414"/>
                  </a:cubicBezTo>
                  <a:cubicBezTo>
                    <a:pt x="32" y="414"/>
                    <a:pt x="26" y="410"/>
                    <a:pt x="29" y="410"/>
                  </a:cubicBezTo>
                  <a:cubicBezTo>
                    <a:pt x="31" y="409"/>
                    <a:pt x="30" y="408"/>
                    <a:pt x="27" y="405"/>
                  </a:cubicBezTo>
                  <a:cubicBezTo>
                    <a:pt x="24" y="402"/>
                    <a:pt x="28" y="404"/>
                    <a:pt x="27" y="402"/>
                  </a:cubicBezTo>
                  <a:cubicBezTo>
                    <a:pt x="27" y="400"/>
                    <a:pt x="27" y="400"/>
                    <a:pt x="30" y="399"/>
                  </a:cubicBezTo>
                  <a:cubicBezTo>
                    <a:pt x="33" y="399"/>
                    <a:pt x="30" y="396"/>
                    <a:pt x="29" y="394"/>
                  </a:cubicBezTo>
                  <a:cubicBezTo>
                    <a:pt x="29" y="392"/>
                    <a:pt x="30" y="391"/>
                    <a:pt x="26" y="391"/>
                  </a:cubicBezTo>
                  <a:cubicBezTo>
                    <a:pt x="23" y="392"/>
                    <a:pt x="26" y="391"/>
                    <a:pt x="24" y="390"/>
                  </a:cubicBezTo>
                  <a:cubicBezTo>
                    <a:pt x="23" y="390"/>
                    <a:pt x="22" y="390"/>
                    <a:pt x="23" y="393"/>
                  </a:cubicBezTo>
                  <a:cubicBezTo>
                    <a:pt x="23" y="396"/>
                    <a:pt x="21" y="397"/>
                    <a:pt x="21" y="401"/>
                  </a:cubicBezTo>
                  <a:close/>
                  <a:moveTo>
                    <a:pt x="33" y="426"/>
                  </a:moveTo>
                  <a:cubicBezTo>
                    <a:pt x="34" y="425"/>
                    <a:pt x="34" y="429"/>
                    <a:pt x="33" y="428"/>
                  </a:cubicBezTo>
                  <a:cubicBezTo>
                    <a:pt x="31" y="428"/>
                    <a:pt x="32" y="426"/>
                    <a:pt x="33" y="426"/>
                  </a:cubicBezTo>
                  <a:close/>
                  <a:moveTo>
                    <a:pt x="24" y="426"/>
                  </a:moveTo>
                  <a:cubicBezTo>
                    <a:pt x="25" y="426"/>
                    <a:pt x="27" y="427"/>
                    <a:pt x="26" y="425"/>
                  </a:cubicBezTo>
                  <a:cubicBezTo>
                    <a:pt x="25" y="423"/>
                    <a:pt x="25" y="425"/>
                    <a:pt x="23" y="424"/>
                  </a:cubicBezTo>
                  <a:cubicBezTo>
                    <a:pt x="21" y="424"/>
                    <a:pt x="21" y="425"/>
                    <a:pt x="23" y="427"/>
                  </a:cubicBezTo>
                  <a:cubicBezTo>
                    <a:pt x="23" y="427"/>
                    <a:pt x="24" y="427"/>
                    <a:pt x="24" y="426"/>
                  </a:cubicBezTo>
                  <a:close/>
                  <a:moveTo>
                    <a:pt x="23" y="449"/>
                  </a:moveTo>
                  <a:cubicBezTo>
                    <a:pt x="24" y="450"/>
                    <a:pt x="25" y="449"/>
                    <a:pt x="26" y="450"/>
                  </a:cubicBezTo>
                  <a:cubicBezTo>
                    <a:pt x="28" y="451"/>
                    <a:pt x="27" y="449"/>
                    <a:pt x="26" y="446"/>
                  </a:cubicBezTo>
                  <a:cubicBezTo>
                    <a:pt x="25" y="444"/>
                    <a:pt x="24" y="447"/>
                    <a:pt x="22" y="446"/>
                  </a:cubicBezTo>
                  <a:cubicBezTo>
                    <a:pt x="20" y="446"/>
                    <a:pt x="20" y="448"/>
                    <a:pt x="22" y="448"/>
                  </a:cubicBezTo>
                  <a:cubicBezTo>
                    <a:pt x="23" y="448"/>
                    <a:pt x="23" y="448"/>
                    <a:pt x="23" y="449"/>
                  </a:cubicBezTo>
                  <a:close/>
                  <a:moveTo>
                    <a:pt x="23" y="445"/>
                  </a:moveTo>
                  <a:cubicBezTo>
                    <a:pt x="25" y="445"/>
                    <a:pt x="23" y="444"/>
                    <a:pt x="22" y="443"/>
                  </a:cubicBezTo>
                  <a:cubicBezTo>
                    <a:pt x="20" y="442"/>
                    <a:pt x="20" y="443"/>
                    <a:pt x="19" y="445"/>
                  </a:cubicBezTo>
                  <a:cubicBezTo>
                    <a:pt x="18" y="447"/>
                    <a:pt x="20" y="444"/>
                    <a:pt x="23" y="445"/>
                  </a:cubicBezTo>
                  <a:close/>
                  <a:moveTo>
                    <a:pt x="22" y="441"/>
                  </a:moveTo>
                  <a:cubicBezTo>
                    <a:pt x="24" y="440"/>
                    <a:pt x="25" y="440"/>
                    <a:pt x="24" y="439"/>
                  </a:cubicBezTo>
                  <a:cubicBezTo>
                    <a:pt x="24" y="438"/>
                    <a:pt x="22" y="439"/>
                    <a:pt x="20" y="439"/>
                  </a:cubicBezTo>
                  <a:cubicBezTo>
                    <a:pt x="17" y="439"/>
                    <a:pt x="18" y="441"/>
                    <a:pt x="20" y="441"/>
                  </a:cubicBezTo>
                  <a:cubicBezTo>
                    <a:pt x="21" y="441"/>
                    <a:pt x="21" y="441"/>
                    <a:pt x="22" y="441"/>
                  </a:cubicBezTo>
                  <a:close/>
                  <a:moveTo>
                    <a:pt x="28" y="440"/>
                  </a:moveTo>
                  <a:cubicBezTo>
                    <a:pt x="29" y="440"/>
                    <a:pt x="28" y="437"/>
                    <a:pt x="26" y="437"/>
                  </a:cubicBezTo>
                  <a:cubicBezTo>
                    <a:pt x="25" y="438"/>
                    <a:pt x="26" y="439"/>
                    <a:pt x="26" y="440"/>
                  </a:cubicBezTo>
                  <a:cubicBezTo>
                    <a:pt x="26" y="441"/>
                    <a:pt x="26" y="441"/>
                    <a:pt x="28" y="440"/>
                  </a:cubicBezTo>
                  <a:close/>
                  <a:moveTo>
                    <a:pt x="28" y="456"/>
                  </a:moveTo>
                  <a:cubicBezTo>
                    <a:pt x="28" y="455"/>
                    <a:pt x="29" y="454"/>
                    <a:pt x="28" y="453"/>
                  </a:cubicBezTo>
                  <a:cubicBezTo>
                    <a:pt x="26" y="453"/>
                    <a:pt x="25" y="457"/>
                    <a:pt x="27" y="458"/>
                  </a:cubicBezTo>
                  <a:cubicBezTo>
                    <a:pt x="28" y="459"/>
                    <a:pt x="28" y="458"/>
                    <a:pt x="28" y="456"/>
                  </a:cubicBezTo>
                  <a:close/>
                  <a:moveTo>
                    <a:pt x="21" y="456"/>
                  </a:moveTo>
                  <a:cubicBezTo>
                    <a:pt x="22" y="456"/>
                    <a:pt x="20" y="454"/>
                    <a:pt x="19" y="454"/>
                  </a:cubicBezTo>
                  <a:cubicBezTo>
                    <a:pt x="18" y="453"/>
                    <a:pt x="17" y="455"/>
                    <a:pt x="18" y="456"/>
                  </a:cubicBezTo>
                  <a:cubicBezTo>
                    <a:pt x="18" y="457"/>
                    <a:pt x="17" y="459"/>
                    <a:pt x="19" y="459"/>
                  </a:cubicBezTo>
                  <a:cubicBezTo>
                    <a:pt x="19" y="458"/>
                    <a:pt x="20" y="457"/>
                    <a:pt x="21" y="456"/>
                  </a:cubicBezTo>
                  <a:close/>
                  <a:moveTo>
                    <a:pt x="22" y="457"/>
                  </a:moveTo>
                  <a:cubicBezTo>
                    <a:pt x="21" y="456"/>
                    <a:pt x="23" y="455"/>
                    <a:pt x="24" y="456"/>
                  </a:cubicBezTo>
                  <a:cubicBezTo>
                    <a:pt x="25" y="457"/>
                    <a:pt x="23" y="459"/>
                    <a:pt x="22" y="457"/>
                  </a:cubicBezTo>
                  <a:close/>
                  <a:moveTo>
                    <a:pt x="26" y="462"/>
                  </a:moveTo>
                  <a:cubicBezTo>
                    <a:pt x="26" y="460"/>
                    <a:pt x="27" y="461"/>
                    <a:pt x="27" y="460"/>
                  </a:cubicBezTo>
                  <a:cubicBezTo>
                    <a:pt x="27" y="459"/>
                    <a:pt x="25" y="459"/>
                    <a:pt x="24" y="461"/>
                  </a:cubicBezTo>
                  <a:cubicBezTo>
                    <a:pt x="24" y="463"/>
                    <a:pt x="25" y="463"/>
                    <a:pt x="26" y="462"/>
                  </a:cubicBezTo>
                  <a:close/>
                  <a:moveTo>
                    <a:pt x="10" y="462"/>
                  </a:moveTo>
                  <a:cubicBezTo>
                    <a:pt x="11" y="464"/>
                    <a:pt x="9" y="463"/>
                    <a:pt x="10" y="464"/>
                  </a:cubicBezTo>
                  <a:cubicBezTo>
                    <a:pt x="11" y="466"/>
                    <a:pt x="12" y="465"/>
                    <a:pt x="13" y="464"/>
                  </a:cubicBezTo>
                  <a:cubicBezTo>
                    <a:pt x="14" y="462"/>
                    <a:pt x="14" y="460"/>
                    <a:pt x="13" y="460"/>
                  </a:cubicBezTo>
                  <a:cubicBezTo>
                    <a:pt x="13" y="459"/>
                    <a:pt x="12" y="460"/>
                    <a:pt x="10" y="461"/>
                  </a:cubicBezTo>
                  <a:cubicBezTo>
                    <a:pt x="9" y="461"/>
                    <a:pt x="9" y="461"/>
                    <a:pt x="10" y="462"/>
                  </a:cubicBezTo>
                  <a:close/>
                  <a:moveTo>
                    <a:pt x="20" y="435"/>
                  </a:moveTo>
                  <a:cubicBezTo>
                    <a:pt x="20" y="434"/>
                    <a:pt x="18" y="435"/>
                    <a:pt x="17" y="436"/>
                  </a:cubicBezTo>
                  <a:cubicBezTo>
                    <a:pt x="16" y="436"/>
                    <a:pt x="16" y="437"/>
                    <a:pt x="18" y="437"/>
                  </a:cubicBezTo>
                  <a:cubicBezTo>
                    <a:pt x="18" y="437"/>
                    <a:pt x="21" y="436"/>
                    <a:pt x="20" y="435"/>
                  </a:cubicBezTo>
                  <a:close/>
                  <a:moveTo>
                    <a:pt x="22" y="437"/>
                  </a:moveTo>
                  <a:cubicBezTo>
                    <a:pt x="24" y="437"/>
                    <a:pt x="24" y="437"/>
                    <a:pt x="24" y="436"/>
                  </a:cubicBezTo>
                  <a:cubicBezTo>
                    <a:pt x="23" y="435"/>
                    <a:pt x="22" y="436"/>
                    <a:pt x="20" y="437"/>
                  </a:cubicBezTo>
                  <a:cubicBezTo>
                    <a:pt x="19" y="437"/>
                    <a:pt x="21" y="438"/>
                    <a:pt x="22" y="437"/>
                  </a:cubicBezTo>
                  <a:close/>
                  <a:moveTo>
                    <a:pt x="22" y="432"/>
                  </a:moveTo>
                  <a:cubicBezTo>
                    <a:pt x="22" y="431"/>
                    <a:pt x="22" y="431"/>
                    <a:pt x="23" y="431"/>
                  </a:cubicBezTo>
                  <a:cubicBezTo>
                    <a:pt x="25" y="432"/>
                    <a:pt x="23" y="435"/>
                    <a:pt x="22" y="432"/>
                  </a:cubicBezTo>
                  <a:close/>
                  <a:moveTo>
                    <a:pt x="28" y="430"/>
                  </a:moveTo>
                  <a:cubicBezTo>
                    <a:pt x="27" y="430"/>
                    <a:pt x="26" y="428"/>
                    <a:pt x="27" y="427"/>
                  </a:cubicBezTo>
                  <a:cubicBezTo>
                    <a:pt x="28" y="426"/>
                    <a:pt x="29" y="430"/>
                    <a:pt x="28" y="430"/>
                  </a:cubicBezTo>
                  <a:close/>
                  <a:moveTo>
                    <a:pt x="13" y="421"/>
                  </a:moveTo>
                  <a:cubicBezTo>
                    <a:pt x="12" y="420"/>
                    <a:pt x="14" y="419"/>
                    <a:pt x="15" y="420"/>
                  </a:cubicBezTo>
                  <a:cubicBezTo>
                    <a:pt x="16" y="421"/>
                    <a:pt x="14" y="422"/>
                    <a:pt x="13" y="421"/>
                  </a:cubicBezTo>
                  <a:close/>
                  <a:moveTo>
                    <a:pt x="15" y="459"/>
                  </a:moveTo>
                  <a:cubicBezTo>
                    <a:pt x="14" y="458"/>
                    <a:pt x="15" y="456"/>
                    <a:pt x="16" y="456"/>
                  </a:cubicBezTo>
                  <a:cubicBezTo>
                    <a:pt x="16" y="456"/>
                    <a:pt x="17" y="459"/>
                    <a:pt x="15" y="459"/>
                  </a:cubicBezTo>
                  <a:close/>
                  <a:moveTo>
                    <a:pt x="25" y="453"/>
                  </a:moveTo>
                  <a:cubicBezTo>
                    <a:pt x="24" y="453"/>
                    <a:pt x="23" y="452"/>
                    <a:pt x="22" y="453"/>
                  </a:cubicBezTo>
                  <a:cubicBezTo>
                    <a:pt x="22" y="455"/>
                    <a:pt x="22" y="454"/>
                    <a:pt x="24" y="454"/>
                  </a:cubicBezTo>
                  <a:cubicBezTo>
                    <a:pt x="25" y="455"/>
                    <a:pt x="26" y="453"/>
                    <a:pt x="25" y="453"/>
                  </a:cubicBezTo>
                  <a:close/>
                  <a:moveTo>
                    <a:pt x="26" y="444"/>
                  </a:moveTo>
                  <a:cubicBezTo>
                    <a:pt x="25" y="445"/>
                    <a:pt x="24" y="442"/>
                    <a:pt x="25" y="442"/>
                  </a:cubicBezTo>
                  <a:cubicBezTo>
                    <a:pt x="26" y="441"/>
                    <a:pt x="27" y="444"/>
                    <a:pt x="26" y="444"/>
                  </a:cubicBezTo>
                  <a:close/>
                  <a:moveTo>
                    <a:pt x="78" y="634"/>
                  </a:moveTo>
                  <a:cubicBezTo>
                    <a:pt x="81" y="635"/>
                    <a:pt x="80" y="636"/>
                    <a:pt x="83" y="637"/>
                  </a:cubicBezTo>
                  <a:cubicBezTo>
                    <a:pt x="85" y="638"/>
                    <a:pt x="83" y="635"/>
                    <a:pt x="81" y="633"/>
                  </a:cubicBezTo>
                  <a:cubicBezTo>
                    <a:pt x="79" y="631"/>
                    <a:pt x="82" y="631"/>
                    <a:pt x="84" y="632"/>
                  </a:cubicBezTo>
                  <a:cubicBezTo>
                    <a:pt x="85" y="633"/>
                    <a:pt x="87" y="631"/>
                    <a:pt x="87" y="632"/>
                  </a:cubicBezTo>
                  <a:cubicBezTo>
                    <a:pt x="86" y="633"/>
                    <a:pt x="85" y="635"/>
                    <a:pt x="87" y="637"/>
                  </a:cubicBezTo>
                  <a:cubicBezTo>
                    <a:pt x="88" y="638"/>
                    <a:pt x="89" y="634"/>
                    <a:pt x="90" y="636"/>
                  </a:cubicBezTo>
                  <a:cubicBezTo>
                    <a:pt x="91" y="638"/>
                    <a:pt x="93" y="636"/>
                    <a:pt x="94" y="638"/>
                  </a:cubicBezTo>
                  <a:cubicBezTo>
                    <a:pt x="94" y="640"/>
                    <a:pt x="94" y="638"/>
                    <a:pt x="96" y="640"/>
                  </a:cubicBezTo>
                  <a:cubicBezTo>
                    <a:pt x="97" y="642"/>
                    <a:pt x="98" y="639"/>
                    <a:pt x="97" y="638"/>
                  </a:cubicBezTo>
                  <a:cubicBezTo>
                    <a:pt x="96" y="637"/>
                    <a:pt x="98" y="636"/>
                    <a:pt x="93" y="634"/>
                  </a:cubicBezTo>
                  <a:cubicBezTo>
                    <a:pt x="89" y="632"/>
                    <a:pt x="96" y="633"/>
                    <a:pt x="94" y="632"/>
                  </a:cubicBezTo>
                  <a:cubicBezTo>
                    <a:pt x="93" y="631"/>
                    <a:pt x="93" y="631"/>
                    <a:pt x="90" y="631"/>
                  </a:cubicBezTo>
                  <a:cubicBezTo>
                    <a:pt x="87" y="630"/>
                    <a:pt x="88" y="630"/>
                    <a:pt x="91" y="629"/>
                  </a:cubicBezTo>
                  <a:cubicBezTo>
                    <a:pt x="94" y="629"/>
                    <a:pt x="93" y="628"/>
                    <a:pt x="92" y="627"/>
                  </a:cubicBezTo>
                  <a:cubicBezTo>
                    <a:pt x="91" y="626"/>
                    <a:pt x="86" y="627"/>
                    <a:pt x="84" y="627"/>
                  </a:cubicBezTo>
                  <a:cubicBezTo>
                    <a:pt x="82" y="627"/>
                    <a:pt x="79" y="628"/>
                    <a:pt x="75" y="629"/>
                  </a:cubicBezTo>
                  <a:cubicBezTo>
                    <a:pt x="71" y="629"/>
                    <a:pt x="73" y="630"/>
                    <a:pt x="76" y="632"/>
                  </a:cubicBezTo>
                  <a:cubicBezTo>
                    <a:pt x="78" y="633"/>
                    <a:pt x="72" y="632"/>
                    <a:pt x="78" y="634"/>
                  </a:cubicBezTo>
                  <a:close/>
                  <a:moveTo>
                    <a:pt x="80" y="627"/>
                  </a:moveTo>
                  <a:cubicBezTo>
                    <a:pt x="84" y="626"/>
                    <a:pt x="81" y="626"/>
                    <a:pt x="78" y="625"/>
                  </a:cubicBezTo>
                  <a:cubicBezTo>
                    <a:pt x="75" y="624"/>
                    <a:pt x="73" y="625"/>
                    <a:pt x="71" y="626"/>
                  </a:cubicBezTo>
                  <a:cubicBezTo>
                    <a:pt x="70" y="627"/>
                    <a:pt x="71" y="627"/>
                    <a:pt x="73" y="628"/>
                  </a:cubicBezTo>
                  <a:cubicBezTo>
                    <a:pt x="75" y="628"/>
                    <a:pt x="75" y="627"/>
                    <a:pt x="80" y="627"/>
                  </a:cubicBezTo>
                  <a:close/>
                  <a:moveTo>
                    <a:pt x="68" y="628"/>
                  </a:moveTo>
                  <a:cubicBezTo>
                    <a:pt x="66" y="628"/>
                    <a:pt x="65" y="627"/>
                    <a:pt x="68" y="627"/>
                  </a:cubicBezTo>
                  <a:cubicBezTo>
                    <a:pt x="71" y="626"/>
                    <a:pt x="69" y="625"/>
                    <a:pt x="67" y="625"/>
                  </a:cubicBezTo>
                  <a:cubicBezTo>
                    <a:pt x="65" y="626"/>
                    <a:pt x="65" y="626"/>
                    <a:pt x="63" y="626"/>
                  </a:cubicBezTo>
                  <a:cubicBezTo>
                    <a:pt x="60" y="626"/>
                    <a:pt x="60" y="626"/>
                    <a:pt x="60" y="628"/>
                  </a:cubicBezTo>
                  <a:cubicBezTo>
                    <a:pt x="61" y="629"/>
                    <a:pt x="62" y="629"/>
                    <a:pt x="65" y="629"/>
                  </a:cubicBezTo>
                  <a:cubicBezTo>
                    <a:pt x="67" y="629"/>
                    <a:pt x="64" y="632"/>
                    <a:pt x="67" y="631"/>
                  </a:cubicBezTo>
                  <a:cubicBezTo>
                    <a:pt x="70" y="630"/>
                    <a:pt x="69" y="628"/>
                    <a:pt x="68" y="628"/>
                  </a:cubicBezTo>
                  <a:close/>
                  <a:moveTo>
                    <a:pt x="60" y="624"/>
                  </a:moveTo>
                  <a:cubicBezTo>
                    <a:pt x="59" y="624"/>
                    <a:pt x="57" y="623"/>
                    <a:pt x="55" y="624"/>
                  </a:cubicBezTo>
                  <a:cubicBezTo>
                    <a:pt x="54" y="625"/>
                    <a:pt x="55" y="626"/>
                    <a:pt x="57" y="625"/>
                  </a:cubicBezTo>
                  <a:cubicBezTo>
                    <a:pt x="59" y="624"/>
                    <a:pt x="58" y="626"/>
                    <a:pt x="60" y="625"/>
                  </a:cubicBezTo>
                  <a:cubicBezTo>
                    <a:pt x="61" y="625"/>
                    <a:pt x="61" y="624"/>
                    <a:pt x="60" y="624"/>
                  </a:cubicBezTo>
                  <a:close/>
                  <a:moveTo>
                    <a:pt x="99" y="643"/>
                  </a:moveTo>
                  <a:cubicBezTo>
                    <a:pt x="99" y="642"/>
                    <a:pt x="103" y="641"/>
                    <a:pt x="104" y="642"/>
                  </a:cubicBezTo>
                  <a:cubicBezTo>
                    <a:pt x="104" y="643"/>
                    <a:pt x="100" y="644"/>
                    <a:pt x="99" y="643"/>
                  </a:cubicBezTo>
                  <a:close/>
                  <a:moveTo>
                    <a:pt x="106" y="639"/>
                  </a:moveTo>
                  <a:cubicBezTo>
                    <a:pt x="106" y="638"/>
                    <a:pt x="105" y="638"/>
                    <a:pt x="105" y="639"/>
                  </a:cubicBezTo>
                  <a:cubicBezTo>
                    <a:pt x="105" y="640"/>
                    <a:pt x="104" y="638"/>
                    <a:pt x="103" y="640"/>
                  </a:cubicBezTo>
                  <a:cubicBezTo>
                    <a:pt x="103" y="641"/>
                    <a:pt x="103" y="641"/>
                    <a:pt x="105" y="642"/>
                  </a:cubicBezTo>
                  <a:cubicBezTo>
                    <a:pt x="107" y="642"/>
                    <a:pt x="106" y="641"/>
                    <a:pt x="106" y="639"/>
                  </a:cubicBezTo>
                  <a:close/>
                  <a:moveTo>
                    <a:pt x="51" y="612"/>
                  </a:moveTo>
                  <a:cubicBezTo>
                    <a:pt x="51" y="610"/>
                    <a:pt x="53" y="611"/>
                    <a:pt x="52" y="609"/>
                  </a:cubicBezTo>
                  <a:cubicBezTo>
                    <a:pt x="51" y="608"/>
                    <a:pt x="53" y="606"/>
                    <a:pt x="51" y="606"/>
                  </a:cubicBezTo>
                  <a:cubicBezTo>
                    <a:pt x="50" y="606"/>
                    <a:pt x="49" y="605"/>
                    <a:pt x="48" y="606"/>
                  </a:cubicBezTo>
                  <a:cubicBezTo>
                    <a:pt x="47" y="608"/>
                    <a:pt x="46" y="606"/>
                    <a:pt x="45" y="607"/>
                  </a:cubicBezTo>
                  <a:cubicBezTo>
                    <a:pt x="44" y="607"/>
                    <a:pt x="45" y="608"/>
                    <a:pt x="46" y="610"/>
                  </a:cubicBezTo>
                  <a:cubicBezTo>
                    <a:pt x="48" y="611"/>
                    <a:pt x="50" y="611"/>
                    <a:pt x="49" y="613"/>
                  </a:cubicBezTo>
                  <a:cubicBezTo>
                    <a:pt x="48" y="615"/>
                    <a:pt x="50" y="615"/>
                    <a:pt x="50" y="614"/>
                  </a:cubicBezTo>
                  <a:cubicBezTo>
                    <a:pt x="50" y="612"/>
                    <a:pt x="51" y="613"/>
                    <a:pt x="51" y="612"/>
                  </a:cubicBezTo>
                  <a:close/>
                  <a:moveTo>
                    <a:pt x="35" y="571"/>
                  </a:moveTo>
                  <a:cubicBezTo>
                    <a:pt x="33" y="571"/>
                    <a:pt x="36" y="569"/>
                    <a:pt x="37" y="569"/>
                  </a:cubicBezTo>
                  <a:cubicBezTo>
                    <a:pt x="38" y="568"/>
                    <a:pt x="36" y="572"/>
                    <a:pt x="35" y="571"/>
                  </a:cubicBezTo>
                  <a:close/>
                  <a:moveTo>
                    <a:pt x="43" y="609"/>
                  </a:moveTo>
                  <a:cubicBezTo>
                    <a:pt x="44" y="610"/>
                    <a:pt x="44" y="609"/>
                    <a:pt x="43" y="607"/>
                  </a:cubicBezTo>
                  <a:cubicBezTo>
                    <a:pt x="43" y="605"/>
                    <a:pt x="47" y="605"/>
                    <a:pt x="46" y="604"/>
                  </a:cubicBezTo>
                  <a:cubicBezTo>
                    <a:pt x="45" y="602"/>
                    <a:pt x="43" y="603"/>
                    <a:pt x="43" y="602"/>
                  </a:cubicBezTo>
                  <a:cubicBezTo>
                    <a:pt x="42" y="600"/>
                    <a:pt x="41" y="599"/>
                    <a:pt x="40" y="600"/>
                  </a:cubicBezTo>
                  <a:cubicBezTo>
                    <a:pt x="39" y="601"/>
                    <a:pt x="39" y="598"/>
                    <a:pt x="38" y="600"/>
                  </a:cubicBezTo>
                  <a:cubicBezTo>
                    <a:pt x="37" y="602"/>
                    <a:pt x="38" y="598"/>
                    <a:pt x="36" y="597"/>
                  </a:cubicBezTo>
                  <a:cubicBezTo>
                    <a:pt x="33" y="596"/>
                    <a:pt x="36" y="599"/>
                    <a:pt x="32" y="598"/>
                  </a:cubicBezTo>
                  <a:cubicBezTo>
                    <a:pt x="29" y="597"/>
                    <a:pt x="33" y="601"/>
                    <a:pt x="32" y="601"/>
                  </a:cubicBezTo>
                  <a:cubicBezTo>
                    <a:pt x="30" y="600"/>
                    <a:pt x="29" y="600"/>
                    <a:pt x="28" y="601"/>
                  </a:cubicBezTo>
                  <a:cubicBezTo>
                    <a:pt x="27" y="603"/>
                    <a:pt x="29" y="601"/>
                    <a:pt x="29" y="603"/>
                  </a:cubicBezTo>
                  <a:cubicBezTo>
                    <a:pt x="29" y="605"/>
                    <a:pt x="32" y="602"/>
                    <a:pt x="32" y="604"/>
                  </a:cubicBezTo>
                  <a:cubicBezTo>
                    <a:pt x="33" y="606"/>
                    <a:pt x="31" y="607"/>
                    <a:pt x="34" y="608"/>
                  </a:cubicBezTo>
                  <a:cubicBezTo>
                    <a:pt x="36" y="610"/>
                    <a:pt x="34" y="604"/>
                    <a:pt x="36" y="605"/>
                  </a:cubicBezTo>
                  <a:cubicBezTo>
                    <a:pt x="37" y="607"/>
                    <a:pt x="39" y="604"/>
                    <a:pt x="38" y="607"/>
                  </a:cubicBezTo>
                  <a:cubicBezTo>
                    <a:pt x="38" y="610"/>
                    <a:pt x="34" y="609"/>
                    <a:pt x="37" y="610"/>
                  </a:cubicBezTo>
                  <a:cubicBezTo>
                    <a:pt x="40" y="611"/>
                    <a:pt x="39" y="609"/>
                    <a:pt x="41" y="610"/>
                  </a:cubicBezTo>
                  <a:cubicBezTo>
                    <a:pt x="42" y="610"/>
                    <a:pt x="41" y="608"/>
                    <a:pt x="43" y="609"/>
                  </a:cubicBezTo>
                  <a:close/>
                  <a:moveTo>
                    <a:pt x="45" y="612"/>
                  </a:moveTo>
                  <a:cubicBezTo>
                    <a:pt x="46" y="610"/>
                    <a:pt x="45" y="609"/>
                    <a:pt x="44" y="611"/>
                  </a:cubicBezTo>
                  <a:cubicBezTo>
                    <a:pt x="43" y="612"/>
                    <a:pt x="41" y="611"/>
                    <a:pt x="42" y="613"/>
                  </a:cubicBezTo>
                  <a:cubicBezTo>
                    <a:pt x="43" y="614"/>
                    <a:pt x="44" y="613"/>
                    <a:pt x="45" y="612"/>
                  </a:cubicBezTo>
                  <a:close/>
                  <a:moveTo>
                    <a:pt x="22" y="594"/>
                  </a:moveTo>
                  <a:cubicBezTo>
                    <a:pt x="23" y="594"/>
                    <a:pt x="21" y="596"/>
                    <a:pt x="21" y="595"/>
                  </a:cubicBezTo>
                  <a:cubicBezTo>
                    <a:pt x="20" y="595"/>
                    <a:pt x="21" y="593"/>
                    <a:pt x="22" y="594"/>
                  </a:cubicBezTo>
                  <a:close/>
                  <a:moveTo>
                    <a:pt x="27" y="582"/>
                  </a:moveTo>
                  <a:cubicBezTo>
                    <a:pt x="27" y="580"/>
                    <a:pt x="28" y="581"/>
                    <a:pt x="27" y="579"/>
                  </a:cubicBezTo>
                  <a:cubicBezTo>
                    <a:pt x="26" y="577"/>
                    <a:pt x="26" y="578"/>
                    <a:pt x="24" y="580"/>
                  </a:cubicBezTo>
                  <a:cubicBezTo>
                    <a:pt x="22" y="582"/>
                    <a:pt x="23" y="582"/>
                    <a:pt x="24" y="584"/>
                  </a:cubicBezTo>
                  <a:cubicBezTo>
                    <a:pt x="25" y="585"/>
                    <a:pt x="27" y="584"/>
                    <a:pt x="27" y="582"/>
                  </a:cubicBezTo>
                  <a:close/>
                  <a:moveTo>
                    <a:pt x="25" y="593"/>
                  </a:moveTo>
                  <a:cubicBezTo>
                    <a:pt x="27" y="594"/>
                    <a:pt x="26" y="592"/>
                    <a:pt x="28" y="593"/>
                  </a:cubicBezTo>
                  <a:cubicBezTo>
                    <a:pt x="30" y="594"/>
                    <a:pt x="27" y="595"/>
                    <a:pt x="29" y="595"/>
                  </a:cubicBezTo>
                  <a:cubicBezTo>
                    <a:pt x="30" y="596"/>
                    <a:pt x="30" y="595"/>
                    <a:pt x="32" y="596"/>
                  </a:cubicBezTo>
                  <a:cubicBezTo>
                    <a:pt x="35" y="597"/>
                    <a:pt x="34" y="596"/>
                    <a:pt x="33" y="594"/>
                  </a:cubicBezTo>
                  <a:cubicBezTo>
                    <a:pt x="31" y="593"/>
                    <a:pt x="30" y="592"/>
                    <a:pt x="30" y="592"/>
                  </a:cubicBezTo>
                  <a:cubicBezTo>
                    <a:pt x="29" y="592"/>
                    <a:pt x="28" y="590"/>
                    <a:pt x="28" y="591"/>
                  </a:cubicBezTo>
                  <a:cubicBezTo>
                    <a:pt x="28" y="592"/>
                    <a:pt x="26" y="590"/>
                    <a:pt x="24" y="589"/>
                  </a:cubicBezTo>
                  <a:cubicBezTo>
                    <a:pt x="21" y="588"/>
                    <a:pt x="20" y="588"/>
                    <a:pt x="18" y="586"/>
                  </a:cubicBezTo>
                  <a:cubicBezTo>
                    <a:pt x="15" y="583"/>
                    <a:pt x="13" y="584"/>
                    <a:pt x="15" y="586"/>
                  </a:cubicBezTo>
                  <a:cubicBezTo>
                    <a:pt x="18" y="587"/>
                    <a:pt x="14" y="588"/>
                    <a:pt x="17" y="588"/>
                  </a:cubicBezTo>
                  <a:cubicBezTo>
                    <a:pt x="19" y="589"/>
                    <a:pt x="18" y="591"/>
                    <a:pt x="22" y="591"/>
                  </a:cubicBezTo>
                  <a:cubicBezTo>
                    <a:pt x="23" y="591"/>
                    <a:pt x="24" y="591"/>
                    <a:pt x="25" y="593"/>
                  </a:cubicBezTo>
                  <a:close/>
                  <a:moveTo>
                    <a:pt x="22" y="562"/>
                  </a:moveTo>
                  <a:cubicBezTo>
                    <a:pt x="22" y="561"/>
                    <a:pt x="22" y="564"/>
                    <a:pt x="21" y="565"/>
                  </a:cubicBezTo>
                  <a:cubicBezTo>
                    <a:pt x="20" y="566"/>
                    <a:pt x="22" y="568"/>
                    <a:pt x="24" y="567"/>
                  </a:cubicBezTo>
                  <a:cubicBezTo>
                    <a:pt x="24" y="566"/>
                    <a:pt x="23" y="564"/>
                    <a:pt x="22" y="562"/>
                  </a:cubicBezTo>
                  <a:close/>
                  <a:moveTo>
                    <a:pt x="13" y="571"/>
                  </a:moveTo>
                  <a:cubicBezTo>
                    <a:pt x="13" y="568"/>
                    <a:pt x="14" y="567"/>
                    <a:pt x="14" y="565"/>
                  </a:cubicBezTo>
                  <a:cubicBezTo>
                    <a:pt x="13" y="563"/>
                    <a:pt x="12" y="564"/>
                    <a:pt x="13" y="566"/>
                  </a:cubicBezTo>
                  <a:cubicBezTo>
                    <a:pt x="13" y="568"/>
                    <a:pt x="12" y="567"/>
                    <a:pt x="11" y="566"/>
                  </a:cubicBezTo>
                  <a:cubicBezTo>
                    <a:pt x="11" y="564"/>
                    <a:pt x="9" y="567"/>
                    <a:pt x="10" y="569"/>
                  </a:cubicBezTo>
                  <a:cubicBezTo>
                    <a:pt x="12" y="570"/>
                    <a:pt x="9" y="569"/>
                    <a:pt x="11" y="572"/>
                  </a:cubicBezTo>
                  <a:cubicBezTo>
                    <a:pt x="11" y="574"/>
                    <a:pt x="12" y="573"/>
                    <a:pt x="13" y="571"/>
                  </a:cubicBezTo>
                  <a:close/>
                  <a:moveTo>
                    <a:pt x="20" y="567"/>
                  </a:moveTo>
                  <a:cubicBezTo>
                    <a:pt x="18" y="565"/>
                    <a:pt x="17" y="565"/>
                    <a:pt x="18" y="566"/>
                  </a:cubicBezTo>
                  <a:cubicBezTo>
                    <a:pt x="19" y="568"/>
                    <a:pt x="17" y="568"/>
                    <a:pt x="20" y="569"/>
                  </a:cubicBezTo>
                  <a:cubicBezTo>
                    <a:pt x="22" y="571"/>
                    <a:pt x="21" y="568"/>
                    <a:pt x="20" y="567"/>
                  </a:cubicBezTo>
                  <a:close/>
                  <a:moveTo>
                    <a:pt x="25" y="573"/>
                  </a:moveTo>
                  <a:cubicBezTo>
                    <a:pt x="27" y="576"/>
                    <a:pt x="27" y="574"/>
                    <a:pt x="26" y="573"/>
                  </a:cubicBezTo>
                  <a:cubicBezTo>
                    <a:pt x="25" y="571"/>
                    <a:pt x="23" y="568"/>
                    <a:pt x="23" y="570"/>
                  </a:cubicBezTo>
                  <a:cubicBezTo>
                    <a:pt x="22" y="571"/>
                    <a:pt x="23" y="571"/>
                    <a:pt x="25" y="573"/>
                  </a:cubicBezTo>
                  <a:close/>
                  <a:moveTo>
                    <a:pt x="24" y="577"/>
                  </a:moveTo>
                  <a:cubicBezTo>
                    <a:pt x="25" y="576"/>
                    <a:pt x="23" y="575"/>
                    <a:pt x="21" y="574"/>
                  </a:cubicBezTo>
                  <a:cubicBezTo>
                    <a:pt x="19" y="572"/>
                    <a:pt x="18" y="572"/>
                    <a:pt x="19" y="574"/>
                  </a:cubicBezTo>
                  <a:cubicBezTo>
                    <a:pt x="19" y="575"/>
                    <a:pt x="19" y="573"/>
                    <a:pt x="21" y="574"/>
                  </a:cubicBezTo>
                  <a:cubicBezTo>
                    <a:pt x="22" y="575"/>
                    <a:pt x="20" y="575"/>
                    <a:pt x="21" y="578"/>
                  </a:cubicBezTo>
                  <a:cubicBezTo>
                    <a:pt x="22" y="579"/>
                    <a:pt x="23" y="577"/>
                    <a:pt x="24" y="577"/>
                  </a:cubicBezTo>
                  <a:close/>
                  <a:moveTo>
                    <a:pt x="16" y="569"/>
                  </a:moveTo>
                  <a:cubicBezTo>
                    <a:pt x="16" y="567"/>
                    <a:pt x="15" y="567"/>
                    <a:pt x="14" y="569"/>
                  </a:cubicBezTo>
                  <a:cubicBezTo>
                    <a:pt x="13" y="571"/>
                    <a:pt x="12" y="574"/>
                    <a:pt x="13" y="573"/>
                  </a:cubicBezTo>
                  <a:cubicBezTo>
                    <a:pt x="14" y="572"/>
                    <a:pt x="15" y="571"/>
                    <a:pt x="16" y="569"/>
                  </a:cubicBezTo>
                  <a:close/>
                  <a:moveTo>
                    <a:pt x="14" y="576"/>
                  </a:moveTo>
                  <a:cubicBezTo>
                    <a:pt x="15" y="577"/>
                    <a:pt x="17" y="574"/>
                    <a:pt x="16" y="574"/>
                  </a:cubicBezTo>
                  <a:cubicBezTo>
                    <a:pt x="14" y="575"/>
                    <a:pt x="12" y="574"/>
                    <a:pt x="12" y="575"/>
                  </a:cubicBezTo>
                  <a:cubicBezTo>
                    <a:pt x="12" y="576"/>
                    <a:pt x="13" y="576"/>
                    <a:pt x="14" y="576"/>
                  </a:cubicBezTo>
                  <a:close/>
                  <a:moveTo>
                    <a:pt x="10" y="561"/>
                  </a:moveTo>
                  <a:cubicBezTo>
                    <a:pt x="11" y="559"/>
                    <a:pt x="11" y="559"/>
                    <a:pt x="9" y="558"/>
                  </a:cubicBezTo>
                  <a:cubicBezTo>
                    <a:pt x="8" y="557"/>
                    <a:pt x="9" y="559"/>
                    <a:pt x="8" y="561"/>
                  </a:cubicBezTo>
                  <a:cubicBezTo>
                    <a:pt x="8" y="562"/>
                    <a:pt x="5" y="564"/>
                    <a:pt x="8" y="564"/>
                  </a:cubicBezTo>
                  <a:cubicBezTo>
                    <a:pt x="10" y="564"/>
                    <a:pt x="9" y="562"/>
                    <a:pt x="10" y="561"/>
                  </a:cubicBezTo>
                  <a:close/>
                  <a:moveTo>
                    <a:pt x="21" y="561"/>
                  </a:moveTo>
                  <a:cubicBezTo>
                    <a:pt x="19" y="560"/>
                    <a:pt x="20" y="558"/>
                    <a:pt x="20" y="558"/>
                  </a:cubicBezTo>
                  <a:cubicBezTo>
                    <a:pt x="21" y="558"/>
                    <a:pt x="22" y="561"/>
                    <a:pt x="21" y="561"/>
                  </a:cubicBezTo>
                  <a:close/>
                  <a:moveTo>
                    <a:pt x="22" y="558"/>
                  </a:moveTo>
                  <a:cubicBezTo>
                    <a:pt x="21" y="557"/>
                    <a:pt x="24" y="556"/>
                    <a:pt x="24" y="558"/>
                  </a:cubicBezTo>
                  <a:cubicBezTo>
                    <a:pt x="24" y="559"/>
                    <a:pt x="22" y="560"/>
                    <a:pt x="22" y="558"/>
                  </a:cubicBezTo>
                  <a:close/>
                  <a:moveTo>
                    <a:pt x="15" y="559"/>
                  </a:moveTo>
                  <a:cubicBezTo>
                    <a:pt x="15" y="560"/>
                    <a:pt x="17" y="560"/>
                    <a:pt x="16" y="559"/>
                  </a:cubicBezTo>
                  <a:cubicBezTo>
                    <a:pt x="16" y="558"/>
                    <a:pt x="17" y="556"/>
                    <a:pt x="15" y="556"/>
                  </a:cubicBezTo>
                  <a:cubicBezTo>
                    <a:pt x="13" y="556"/>
                    <a:pt x="13" y="557"/>
                    <a:pt x="12" y="559"/>
                  </a:cubicBezTo>
                  <a:cubicBezTo>
                    <a:pt x="11" y="560"/>
                    <a:pt x="10" y="561"/>
                    <a:pt x="13" y="561"/>
                  </a:cubicBezTo>
                  <a:cubicBezTo>
                    <a:pt x="14" y="560"/>
                    <a:pt x="14" y="558"/>
                    <a:pt x="15" y="559"/>
                  </a:cubicBezTo>
                  <a:close/>
                  <a:moveTo>
                    <a:pt x="21" y="557"/>
                  </a:moveTo>
                  <a:cubicBezTo>
                    <a:pt x="19" y="557"/>
                    <a:pt x="19" y="551"/>
                    <a:pt x="19" y="551"/>
                  </a:cubicBezTo>
                  <a:cubicBezTo>
                    <a:pt x="20" y="551"/>
                    <a:pt x="21" y="557"/>
                    <a:pt x="21" y="557"/>
                  </a:cubicBezTo>
                  <a:close/>
                  <a:moveTo>
                    <a:pt x="18" y="530"/>
                  </a:moveTo>
                  <a:cubicBezTo>
                    <a:pt x="19" y="529"/>
                    <a:pt x="18" y="528"/>
                    <a:pt x="17" y="528"/>
                  </a:cubicBezTo>
                  <a:cubicBezTo>
                    <a:pt x="16" y="529"/>
                    <a:pt x="16" y="528"/>
                    <a:pt x="17" y="526"/>
                  </a:cubicBezTo>
                  <a:cubicBezTo>
                    <a:pt x="18" y="524"/>
                    <a:pt x="18" y="522"/>
                    <a:pt x="17" y="517"/>
                  </a:cubicBezTo>
                  <a:cubicBezTo>
                    <a:pt x="17" y="513"/>
                    <a:pt x="18" y="511"/>
                    <a:pt x="16" y="512"/>
                  </a:cubicBezTo>
                  <a:cubicBezTo>
                    <a:pt x="14" y="512"/>
                    <a:pt x="15" y="510"/>
                    <a:pt x="13" y="511"/>
                  </a:cubicBezTo>
                  <a:cubicBezTo>
                    <a:pt x="11" y="513"/>
                    <a:pt x="9" y="513"/>
                    <a:pt x="11" y="514"/>
                  </a:cubicBezTo>
                  <a:cubicBezTo>
                    <a:pt x="12" y="515"/>
                    <a:pt x="11" y="515"/>
                    <a:pt x="12" y="517"/>
                  </a:cubicBezTo>
                  <a:cubicBezTo>
                    <a:pt x="14" y="518"/>
                    <a:pt x="13" y="519"/>
                    <a:pt x="13" y="522"/>
                  </a:cubicBezTo>
                  <a:cubicBezTo>
                    <a:pt x="12" y="524"/>
                    <a:pt x="10" y="520"/>
                    <a:pt x="9" y="521"/>
                  </a:cubicBezTo>
                  <a:cubicBezTo>
                    <a:pt x="8" y="522"/>
                    <a:pt x="8" y="520"/>
                    <a:pt x="7" y="521"/>
                  </a:cubicBezTo>
                  <a:cubicBezTo>
                    <a:pt x="5" y="522"/>
                    <a:pt x="5" y="523"/>
                    <a:pt x="7" y="526"/>
                  </a:cubicBezTo>
                  <a:cubicBezTo>
                    <a:pt x="9" y="528"/>
                    <a:pt x="8" y="531"/>
                    <a:pt x="10" y="532"/>
                  </a:cubicBezTo>
                  <a:cubicBezTo>
                    <a:pt x="12" y="534"/>
                    <a:pt x="12" y="529"/>
                    <a:pt x="11" y="528"/>
                  </a:cubicBezTo>
                  <a:cubicBezTo>
                    <a:pt x="10" y="526"/>
                    <a:pt x="11" y="525"/>
                    <a:pt x="13" y="527"/>
                  </a:cubicBezTo>
                  <a:cubicBezTo>
                    <a:pt x="15" y="529"/>
                    <a:pt x="13" y="528"/>
                    <a:pt x="13" y="529"/>
                  </a:cubicBezTo>
                  <a:cubicBezTo>
                    <a:pt x="12" y="531"/>
                    <a:pt x="13" y="530"/>
                    <a:pt x="13" y="532"/>
                  </a:cubicBezTo>
                  <a:cubicBezTo>
                    <a:pt x="12" y="534"/>
                    <a:pt x="12" y="535"/>
                    <a:pt x="15" y="535"/>
                  </a:cubicBezTo>
                  <a:cubicBezTo>
                    <a:pt x="19" y="535"/>
                    <a:pt x="17" y="531"/>
                    <a:pt x="18" y="530"/>
                  </a:cubicBezTo>
                  <a:close/>
                  <a:moveTo>
                    <a:pt x="9" y="545"/>
                  </a:moveTo>
                  <a:cubicBezTo>
                    <a:pt x="11" y="544"/>
                    <a:pt x="10" y="543"/>
                    <a:pt x="7" y="543"/>
                  </a:cubicBezTo>
                  <a:cubicBezTo>
                    <a:pt x="4" y="543"/>
                    <a:pt x="7" y="545"/>
                    <a:pt x="6" y="546"/>
                  </a:cubicBezTo>
                  <a:cubicBezTo>
                    <a:pt x="5" y="547"/>
                    <a:pt x="4" y="548"/>
                    <a:pt x="6" y="549"/>
                  </a:cubicBezTo>
                  <a:cubicBezTo>
                    <a:pt x="9" y="550"/>
                    <a:pt x="7" y="547"/>
                    <a:pt x="9" y="545"/>
                  </a:cubicBezTo>
                  <a:close/>
                  <a:moveTo>
                    <a:pt x="21" y="549"/>
                  </a:moveTo>
                  <a:cubicBezTo>
                    <a:pt x="22" y="549"/>
                    <a:pt x="22" y="549"/>
                    <a:pt x="20" y="547"/>
                  </a:cubicBezTo>
                  <a:cubicBezTo>
                    <a:pt x="18" y="545"/>
                    <a:pt x="20" y="544"/>
                    <a:pt x="18" y="543"/>
                  </a:cubicBezTo>
                  <a:cubicBezTo>
                    <a:pt x="16" y="542"/>
                    <a:pt x="16" y="543"/>
                    <a:pt x="17" y="544"/>
                  </a:cubicBezTo>
                  <a:cubicBezTo>
                    <a:pt x="19" y="545"/>
                    <a:pt x="15" y="544"/>
                    <a:pt x="18" y="548"/>
                  </a:cubicBezTo>
                  <a:cubicBezTo>
                    <a:pt x="19" y="550"/>
                    <a:pt x="19" y="550"/>
                    <a:pt x="21" y="549"/>
                  </a:cubicBezTo>
                  <a:close/>
                  <a:moveTo>
                    <a:pt x="6" y="530"/>
                  </a:moveTo>
                  <a:cubicBezTo>
                    <a:pt x="7" y="530"/>
                    <a:pt x="6" y="532"/>
                    <a:pt x="7" y="532"/>
                  </a:cubicBezTo>
                  <a:cubicBezTo>
                    <a:pt x="8" y="533"/>
                    <a:pt x="8" y="533"/>
                    <a:pt x="8" y="530"/>
                  </a:cubicBezTo>
                  <a:cubicBezTo>
                    <a:pt x="7" y="528"/>
                    <a:pt x="7" y="527"/>
                    <a:pt x="5" y="527"/>
                  </a:cubicBezTo>
                  <a:cubicBezTo>
                    <a:pt x="4" y="527"/>
                    <a:pt x="4" y="528"/>
                    <a:pt x="4" y="531"/>
                  </a:cubicBezTo>
                  <a:cubicBezTo>
                    <a:pt x="4" y="532"/>
                    <a:pt x="4" y="531"/>
                    <a:pt x="6" y="530"/>
                  </a:cubicBezTo>
                  <a:close/>
                  <a:moveTo>
                    <a:pt x="8" y="541"/>
                  </a:moveTo>
                  <a:cubicBezTo>
                    <a:pt x="7" y="542"/>
                    <a:pt x="7" y="543"/>
                    <a:pt x="9" y="541"/>
                  </a:cubicBezTo>
                  <a:cubicBezTo>
                    <a:pt x="10" y="540"/>
                    <a:pt x="10" y="542"/>
                    <a:pt x="12" y="541"/>
                  </a:cubicBezTo>
                  <a:cubicBezTo>
                    <a:pt x="13" y="540"/>
                    <a:pt x="11" y="539"/>
                    <a:pt x="13" y="538"/>
                  </a:cubicBezTo>
                  <a:cubicBezTo>
                    <a:pt x="15" y="537"/>
                    <a:pt x="14" y="536"/>
                    <a:pt x="12" y="537"/>
                  </a:cubicBezTo>
                  <a:cubicBezTo>
                    <a:pt x="11" y="538"/>
                    <a:pt x="12" y="536"/>
                    <a:pt x="11" y="536"/>
                  </a:cubicBezTo>
                  <a:cubicBezTo>
                    <a:pt x="10" y="536"/>
                    <a:pt x="9" y="534"/>
                    <a:pt x="6" y="535"/>
                  </a:cubicBezTo>
                  <a:cubicBezTo>
                    <a:pt x="4" y="535"/>
                    <a:pt x="9" y="537"/>
                    <a:pt x="9" y="538"/>
                  </a:cubicBezTo>
                  <a:cubicBezTo>
                    <a:pt x="8" y="539"/>
                    <a:pt x="6" y="536"/>
                    <a:pt x="5" y="540"/>
                  </a:cubicBezTo>
                  <a:cubicBezTo>
                    <a:pt x="4" y="542"/>
                    <a:pt x="9" y="540"/>
                    <a:pt x="8" y="541"/>
                  </a:cubicBezTo>
                  <a:close/>
                  <a:moveTo>
                    <a:pt x="17" y="553"/>
                  </a:moveTo>
                  <a:cubicBezTo>
                    <a:pt x="18" y="554"/>
                    <a:pt x="18" y="552"/>
                    <a:pt x="18" y="550"/>
                  </a:cubicBezTo>
                  <a:cubicBezTo>
                    <a:pt x="18" y="548"/>
                    <a:pt x="15" y="547"/>
                    <a:pt x="15" y="548"/>
                  </a:cubicBezTo>
                  <a:cubicBezTo>
                    <a:pt x="16" y="550"/>
                    <a:pt x="17" y="552"/>
                    <a:pt x="14" y="551"/>
                  </a:cubicBezTo>
                  <a:cubicBezTo>
                    <a:pt x="11" y="551"/>
                    <a:pt x="10" y="551"/>
                    <a:pt x="12" y="552"/>
                  </a:cubicBezTo>
                  <a:cubicBezTo>
                    <a:pt x="14" y="553"/>
                    <a:pt x="11" y="553"/>
                    <a:pt x="14" y="554"/>
                  </a:cubicBezTo>
                  <a:cubicBezTo>
                    <a:pt x="15" y="555"/>
                    <a:pt x="16" y="552"/>
                    <a:pt x="17" y="553"/>
                  </a:cubicBezTo>
                  <a:close/>
                  <a:moveTo>
                    <a:pt x="14" y="550"/>
                  </a:moveTo>
                  <a:cubicBezTo>
                    <a:pt x="12" y="550"/>
                    <a:pt x="11" y="548"/>
                    <a:pt x="12" y="547"/>
                  </a:cubicBezTo>
                  <a:cubicBezTo>
                    <a:pt x="14" y="546"/>
                    <a:pt x="15" y="550"/>
                    <a:pt x="14" y="550"/>
                  </a:cubicBezTo>
                  <a:close/>
                  <a:moveTo>
                    <a:pt x="17" y="556"/>
                  </a:moveTo>
                  <a:cubicBezTo>
                    <a:pt x="16" y="555"/>
                    <a:pt x="17" y="554"/>
                    <a:pt x="18" y="554"/>
                  </a:cubicBezTo>
                  <a:cubicBezTo>
                    <a:pt x="18" y="555"/>
                    <a:pt x="18" y="557"/>
                    <a:pt x="17" y="556"/>
                  </a:cubicBezTo>
                  <a:close/>
                  <a:moveTo>
                    <a:pt x="12" y="518"/>
                  </a:moveTo>
                  <a:cubicBezTo>
                    <a:pt x="12" y="517"/>
                    <a:pt x="9" y="517"/>
                    <a:pt x="8" y="519"/>
                  </a:cubicBezTo>
                  <a:cubicBezTo>
                    <a:pt x="7" y="520"/>
                    <a:pt x="10" y="518"/>
                    <a:pt x="11" y="520"/>
                  </a:cubicBezTo>
                  <a:cubicBezTo>
                    <a:pt x="12" y="521"/>
                    <a:pt x="12" y="520"/>
                    <a:pt x="12" y="518"/>
                  </a:cubicBezTo>
                  <a:close/>
                  <a:moveTo>
                    <a:pt x="18" y="510"/>
                  </a:moveTo>
                  <a:cubicBezTo>
                    <a:pt x="18" y="508"/>
                    <a:pt x="17" y="510"/>
                    <a:pt x="16" y="509"/>
                  </a:cubicBezTo>
                  <a:cubicBezTo>
                    <a:pt x="16" y="507"/>
                    <a:pt x="17" y="507"/>
                    <a:pt x="16" y="505"/>
                  </a:cubicBezTo>
                  <a:cubicBezTo>
                    <a:pt x="15" y="502"/>
                    <a:pt x="15" y="500"/>
                    <a:pt x="14" y="502"/>
                  </a:cubicBezTo>
                  <a:cubicBezTo>
                    <a:pt x="13" y="505"/>
                    <a:pt x="14" y="505"/>
                    <a:pt x="14" y="506"/>
                  </a:cubicBezTo>
                  <a:cubicBezTo>
                    <a:pt x="14" y="508"/>
                    <a:pt x="13" y="505"/>
                    <a:pt x="11" y="507"/>
                  </a:cubicBezTo>
                  <a:cubicBezTo>
                    <a:pt x="10" y="508"/>
                    <a:pt x="12" y="509"/>
                    <a:pt x="15" y="510"/>
                  </a:cubicBezTo>
                  <a:cubicBezTo>
                    <a:pt x="17" y="511"/>
                    <a:pt x="17" y="511"/>
                    <a:pt x="18" y="510"/>
                  </a:cubicBezTo>
                  <a:close/>
                  <a:moveTo>
                    <a:pt x="24" y="497"/>
                  </a:moveTo>
                  <a:cubicBezTo>
                    <a:pt x="25" y="498"/>
                    <a:pt x="25" y="498"/>
                    <a:pt x="26" y="497"/>
                  </a:cubicBezTo>
                  <a:cubicBezTo>
                    <a:pt x="26" y="496"/>
                    <a:pt x="25" y="496"/>
                    <a:pt x="23" y="495"/>
                  </a:cubicBezTo>
                  <a:cubicBezTo>
                    <a:pt x="21" y="495"/>
                    <a:pt x="18" y="495"/>
                    <a:pt x="17" y="496"/>
                  </a:cubicBezTo>
                  <a:cubicBezTo>
                    <a:pt x="17" y="498"/>
                    <a:pt x="22" y="496"/>
                    <a:pt x="24" y="497"/>
                  </a:cubicBezTo>
                  <a:close/>
                  <a:moveTo>
                    <a:pt x="12" y="505"/>
                  </a:moveTo>
                  <a:cubicBezTo>
                    <a:pt x="13" y="505"/>
                    <a:pt x="12" y="504"/>
                    <a:pt x="13" y="502"/>
                  </a:cubicBezTo>
                  <a:cubicBezTo>
                    <a:pt x="13" y="501"/>
                    <a:pt x="11" y="501"/>
                    <a:pt x="9" y="500"/>
                  </a:cubicBezTo>
                  <a:cubicBezTo>
                    <a:pt x="7" y="499"/>
                    <a:pt x="8" y="503"/>
                    <a:pt x="10" y="506"/>
                  </a:cubicBezTo>
                  <a:cubicBezTo>
                    <a:pt x="11" y="507"/>
                    <a:pt x="11" y="505"/>
                    <a:pt x="12" y="505"/>
                  </a:cubicBezTo>
                  <a:close/>
                  <a:moveTo>
                    <a:pt x="5" y="520"/>
                  </a:moveTo>
                  <a:cubicBezTo>
                    <a:pt x="5" y="519"/>
                    <a:pt x="7" y="520"/>
                    <a:pt x="7" y="518"/>
                  </a:cubicBezTo>
                  <a:cubicBezTo>
                    <a:pt x="6" y="515"/>
                    <a:pt x="6" y="518"/>
                    <a:pt x="4" y="519"/>
                  </a:cubicBezTo>
                  <a:cubicBezTo>
                    <a:pt x="3" y="519"/>
                    <a:pt x="2" y="520"/>
                    <a:pt x="4" y="521"/>
                  </a:cubicBezTo>
                  <a:cubicBezTo>
                    <a:pt x="4" y="522"/>
                    <a:pt x="5" y="522"/>
                    <a:pt x="5" y="520"/>
                  </a:cubicBezTo>
                  <a:close/>
                  <a:moveTo>
                    <a:pt x="13" y="495"/>
                  </a:moveTo>
                  <a:cubicBezTo>
                    <a:pt x="12" y="495"/>
                    <a:pt x="12" y="497"/>
                    <a:pt x="10" y="497"/>
                  </a:cubicBezTo>
                  <a:cubicBezTo>
                    <a:pt x="8" y="498"/>
                    <a:pt x="7" y="500"/>
                    <a:pt x="9" y="499"/>
                  </a:cubicBezTo>
                  <a:cubicBezTo>
                    <a:pt x="12" y="498"/>
                    <a:pt x="10" y="500"/>
                    <a:pt x="13" y="500"/>
                  </a:cubicBezTo>
                  <a:cubicBezTo>
                    <a:pt x="14" y="499"/>
                    <a:pt x="14" y="495"/>
                    <a:pt x="13" y="495"/>
                  </a:cubicBezTo>
                  <a:close/>
                  <a:moveTo>
                    <a:pt x="10" y="508"/>
                  </a:moveTo>
                  <a:cubicBezTo>
                    <a:pt x="9" y="505"/>
                    <a:pt x="7" y="503"/>
                    <a:pt x="7" y="501"/>
                  </a:cubicBezTo>
                  <a:cubicBezTo>
                    <a:pt x="6" y="498"/>
                    <a:pt x="6" y="498"/>
                    <a:pt x="5" y="499"/>
                  </a:cubicBezTo>
                  <a:cubicBezTo>
                    <a:pt x="3" y="500"/>
                    <a:pt x="5" y="502"/>
                    <a:pt x="4" y="503"/>
                  </a:cubicBezTo>
                  <a:cubicBezTo>
                    <a:pt x="4" y="505"/>
                    <a:pt x="4" y="506"/>
                    <a:pt x="6" y="505"/>
                  </a:cubicBezTo>
                  <a:cubicBezTo>
                    <a:pt x="7" y="504"/>
                    <a:pt x="7" y="506"/>
                    <a:pt x="7" y="508"/>
                  </a:cubicBezTo>
                  <a:cubicBezTo>
                    <a:pt x="7" y="509"/>
                    <a:pt x="7" y="511"/>
                    <a:pt x="9" y="510"/>
                  </a:cubicBezTo>
                  <a:cubicBezTo>
                    <a:pt x="10" y="510"/>
                    <a:pt x="10" y="509"/>
                    <a:pt x="10" y="508"/>
                  </a:cubicBezTo>
                  <a:close/>
                  <a:moveTo>
                    <a:pt x="6" y="510"/>
                  </a:moveTo>
                  <a:cubicBezTo>
                    <a:pt x="7" y="509"/>
                    <a:pt x="6" y="506"/>
                    <a:pt x="5" y="507"/>
                  </a:cubicBezTo>
                  <a:cubicBezTo>
                    <a:pt x="4" y="507"/>
                    <a:pt x="3" y="506"/>
                    <a:pt x="3" y="508"/>
                  </a:cubicBezTo>
                  <a:cubicBezTo>
                    <a:pt x="2" y="510"/>
                    <a:pt x="4" y="511"/>
                    <a:pt x="6" y="510"/>
                  </a:cubicBezTo>
                  <a:close/>
                  <a:moveTo>
                    <a:pt x="6" y="516"/>
                  </a:moveTo>
                  <a:cubicBezTo>
                    <a:pt x="7" y="516"/>
                    <a:pt x="8" y="518"/>
                    <a:pt x="8" y="516"/>
                  </a:cubicBezTo>
                  <a:cubicBezTo>
                    <a:pt x="8" y="515"/>
                    <a:pt x="7" y="514"/>
                    <a:pt x="6" y="514"/>
                  </a:cubicBezTo>
                  <a:cubicBezTo>
                    <a:pt x="5" y="513"/>
                    <a:pt x="2" y="513"/>
                    <a:pt x="3" y="515"/>
                  </a:cubicBezTo>
                  <a:cubicBezTo>
                    <a:pt x="3" y="517"/>
                    <a:pt x="5" y="516"/>
                    <a:pt x="6" y="516"/>
                  </a:cubicBezTo>
                  <a:close/>
                  <a:moveTo>
                    <a:pt x="8" y="495"/>
                  </a:moveTo>
                  <a:cubicBezTo>
                    <a:pt x="7" y="494"/>
                    <a:pt x="9" y="492"/>
                    <a:pt x="10" y="494"/>
                  </a:cubicBezTo>
                  <a:cubicBezTo>
                    <a:pt x="10" y="495"/>
                    <a:pt x="9" y="496"/>
                    <a:pt x="8" y="495"/>
                  </a:cubicBezTo>
                  <a:close/>
                  <a:moveTo>
                    <a:pt x="20" y="481"/>
                  </a:moveTo>
                  <a:cubicBezTo>
                    <a:pt x="20" y="480"/>
                    <a:pt x="23" y="480"/>
                    <a:pt x="23" y="482"/>
                  </a:cubicBezTo>
                  <a:cubicBezTo>
                    <a:pt x="22" y="483"/>
                    <a:pt x="20" y="483"/>
                    <a:pt x="20" y="481"/>
                  </a:cubicBezTo>
                  <a:close/>
                  <a:moveTo>
                    <a:pt x="6" y="512"/>
                  </a:moveTo>
                  <a:cubicBezTo>
                    <a:pt x="8" y="511"/>
                    <a:pt x="7" y="510"/>
                    <a:pt x="6" y="511"/>
                  </a:cubicBezTo>
                  <a:cubicBezTo>
                    <a:pt x="4" y="512"/>
                    <a:pt x="3" y="511"/>
                    <a:pt x="3" y="512"/>
                  </a:cubicBezTo>
                  <a:cubicBezTo>
                    <a:pt x="3" y="513"/>
                    <a:pt x="4" y="513"/>
                    <a:pt x="6" y="512"/>
                  </a:cubicBezTo>
                  <a:close/>
                  <a:moveTo>
                    <a:pt x="10" y="516"/>
                  </a:moveTo>
                  <a:cubicBezTo>
                    <a:pt x="11" y="515"/>
                    <a:pt x="10" y="514"/>
                    <a:pt x="8" y="513"/>
                  </a:cubicBezTo>
                  <a:cubicBezTo>
                    <a:pt x="7" y="512"/>
                    <a:pt x="8" y="513"/>
                    <a:pt x="8" y="515"/>
                  </a:cubicBezTo>
                  <a:cubicBezTo>
                    <a:pt x="9" y="515"/>
                    <a:pt x="9" y="517"/>
                    <a:pt x="10" y="516"/>
                  </a:cubicBezTo>
                  <a:close/>
                  <a:moveTo>
                    <a:pt x="22" y="506"/>
                  </a:moveTo>
                  <a:cubicBezTo>
                    <a:pt x="22" y="505"/>
                    <a:pt x="20" y="505"/>
                    <a:pt x="18" y="503"/>
                  </a:cubicBezTo>
                  <a:cubicBezTo>
                    <a:pt x="17" y="501"/>
                    <a:pt x="16" y="500"/>
                    <a:pt x="16" y="503"/>
                  </a:cubicBezTo>
                  <a:cubicBezTo>
                    <a:pt x="17" y="505"/>
                    <a:pt x="17" y="505"/>
                    <a:pt x="18" y="505"/>
                  </a:cubicBezTo>
                  <a:cubicBezTo>
                    <a:pt x="20" y="506"/>
                    <a:pt x="23" y="506"/>
                    <a:pt x="22" y="50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7" name="Google Shape;607;p25"/>
            <p:cNvSpPr/>
            <p:nvPr/>
          </p:nvSpPr>
          <p:spPr>
            <a:xfrm>
              <a:off x="5168998" y="3392000"/>
              <a:ext cx="1009677" cy="2141133"/>
            </a:xfrm>
            <a:custGeom>
              <a:rect b="b" l="l" r="r" t="t"/>
              <a:pathLst>
                <a:path extrusionOk="0" h="568" w="251">
                  <a:moveTo>
                    <a:pt x="200" y="132"/>
                  </a:moveTo>
                  <a:cubicBezTo>
                    <a:pt x="194" y="140"/>
                    <a:pt x="200" y="142"/>
                    <a:pt x="195" y="148"/>
                  </a:cubicBezTo>
                  <a:cubicBezTo>
                    <a:pt x="191" y="155"/>
                    <a:pt x="196" y="155"/>
                    <a:pt x="193" y="159"/>
                  </a:cubicBezTo>
                  <a:cubicBezTo>
                    <a:pt x="190" y="163"/>
                    <a:pt x="197" y="177"/>
                    <a:pt x="193" y="179"/>
                  </a:cubicBezTo>
                  <a:cubicBezTo>
                    <a:pt x="188" y="181"/>
                    <a:pt x="187" y="190"/>
                    <a:pt x="191" y="196"/>
                  </a:cubicBezTo>
                  <a:cubicBezTo>
                    <a:pt x="183" y="204"/>
                    <a:pt x="197" y="205"/>
                    <a:pt x="202" y="212"/>
                  </a:cubicBezTo>
                  <a:cubicBezTo>
                    <a:pt x="210" y="223"/>
                    <a:pt x="199" y="219"/>
                    <a:pt x="203" y="227"/>
                  </a:cubicBezTo>
                  <a:cubicBezTo>
                    <a:pt x="208" y="236"/>
                    <a:pt x="211" y="227"/>
                    <a:pt x="211" y="235"/>
                  </a:cubicBezTo>
                  <a:cubicBezTo>
                    <a:pt x="211" y="244"/>
                    <a:pt x="210" y="248"/>
                    <a:pt x="205" y="254"/>
                  </a:cubicBezTo>
                  <a:cubicBezTo>
                    <a:pt x="199" y="259"/>
                    <a:pt x="205" y="261"/>
                    <a:pt x="197" y="266"/>
                  </a:cubicBezTo>
                  <a:cubicBezTo>
                    <a:pt x="189" y="271"/>
                    <a:pt x="172" y="275"/>
                    <a:pt x="160" y="276"/>
                  </a:cubicBezTo>
                  <a:cubicBezTo>
                    <a:pt x="148" y="277"/>
                    <a:pt x="151" y="279"/>
                    <a:pt x="145" y="275"/>
                  </a:cubicBezTo>
                  <a:cubicBezTo>
                    <a:pt x="138" y="272"/>
                    <a:pt x="140" y="279"/>
                    <a:pt x="143" y="281"/>
                  </a:cubicBezTo>
                  <a:cubicBezTo>
                    <a:pt x="147" y="284"/>
                    <a:pt x="146" y="289"/>
                    <a:pt x="143" y="293"/>
                  </a:cubicBezTo>
                  <a:cubicBezTo>
                    <a:pt x="140" y="297"/>
                    <a:pt x="139" y="300"/>
                    <a:pt x="142" y="302"/>
                  </a:cubicBezTo>
                  <a:cubicBezTo>
                    <a:pt x="145" y="304"/>
                    <a:pt x="145" y="307"/>
                    <a:pt x="136" y="311"/>
                  </a:cubicBezTo>
                  <a:cubicBezTo>
                    <a:pt x="128" y="315"/>
                    <a:pt x="133" y="313"/>
                    <a:pt x="126" y="313"/>
                  </a:cubicBezTo>
                  <a:cubicBezTo>
                    <a:pt x="120" y="314"/>
                    <a:pt x="114" y="306"/>
                    <a:pt x="108" y="308"/>
                  </a:cubicBezTo>
                  <a:cubicBezTo>
                    <a:pt x="102" y="310"/>
                    <a:pt x="110" y="316"/>
                    <a:pt x="108" y="324"/>
                  </a:cubicBezTo>
                  <a:cubicBezTo>
                    <a:pt x="107" y="332"/>
                    <a:pt x="111" y="333"/>
                    <a:pt x="123" y="329"/>
                  </a:cubicBezTo>
                  <a:cubicBezTo>
                    <a:pt x="126" y="328"/>
                    <a:pt x="127" y="335"/>
                    <a:pt x="127" y="337"/>
                  </a:cubicBezTo>
                  <a:cubicBezTo>
                    <a:pt x="124" y="345"/>
                    <a:pt x="120" y="345"/>
                    <a:pt x="118" y="340"/>
                  </a:cubicBezTo>
                  <a:cubicBezTo>
                    <a:pt x="115" y="335"/>
                    <a:pt x="105" y="339"/>
                    <a:pt x="111" y="342"/>
                  </a:cubicBezTo>
                  <a:cubicBezTo>
                    <a:pt x="115" y="345"/>
                    <a:pt x="120" y="344"/>
                    <a:pt x="115" y="346"/>
                  </a:cubicBezTo>
                  <a:cubicBezTo>
                    <a:pt x="106" y="349"/>
                    <a:pt x="104" y="357"/>
                    <a:pt x="105" y="361"/>
                  </a:cubicBezTo>
                  <a:cubicBezTo>
                    <a:pt x="109" y="373"/>
                    <a:pt x="97" y="372"/>
                    <a:pt x="101" y="377"/>
                  </a:cubicBezTo>
                  <a:cubicBezTo>
                    <a:pt x="105" y="382"/>
                    <a:pt x="93" y="378"/>
                    <a:pt x="91" y="381"/>
                  </a:cubicBezTo>
                  <a:cubicBezTo>
                    <a:pt x="88" y="385"/>
                    <a:pt x="86" y="379"/>
                    <a:pt x="80" y="389"/>
                  </a:cubicBezTo>
                  <a:cubicBezTo>
                    <a:pt x="75" y="400"/>
                    <a:pt x="73" y="400"/>
                    <a:pt x="82" y="410"/>
                  </a:cubicBezTo>
                  <a:cubicBezTo>
                    <a:pt x="91" y="420"/>
                    <a:pt x="98" y="413"/>
                    <a:pt x="99" y="419"/>
                  </a:cubicBezTo>
                  <a:cubicBezTo>
                    <a:pt x="100" y="427"/>
                    <a:pt x="96" y="425"/>
                    <a:pt x="98" y="429"/>
                  </a:cubicBezTo>
                  <a:cubicBezTo>
                    <a:pt x="100" y="433"/>
                    <a:pt x="94" y="434"/>
                    <a:pt x="93" y="437"/>
                  </a:cubicBezTo>
                  <a:cubicBezTo>
                    <a:pt x="92" y="441"/>
                    <a:pt x="79" y="442"/>
                    <a:pt x="77" y="453"/>
                  </a:cubicBezTo>
                  <a:cubicBezTo>
                    <a:pt x="75" y="464"/>
                    <a:pt x="76" y="468"/>
                    <a:pt x="66" y="472"/>
                  </a:cubicBezTo>
                  <a:cubicBezTo>
                    <a:pt x="56" y="475"/>
                    <a:pt x="57" y="486"/>
                    <a:pt x="58" y="492"/>
                  </a:cubicBezTo>
                  <a:cubicBezTo>
                    <a:pt x="60" y="503"/>
                    <a:pt x="69" y="511"/>
                    <a:pt x="66" y="512"/>
                  </a:cubicBezTo>
                  <a:cubicBezTo>
                    <a:pt x="64" y="507"/>
                    <a:pt x="54" y="508"/>
                    <a:pt x="46" y="505"/>
                  </a:cubicBezTo>
                  <a:cubicBezTo>
                    <a:pt x="46" y="505"/>
                    <a:pt x="33" y="505"/>
                    <a:pt x="26" y="505"/>
                  </a:cubicBezTo>
                  <a:cubicBezTo>
                    <a:pt x="20" y="505"/>
                    <a:pt x="24" y="502"/>
                    <a:pt x="20" y="499"/>
                  </a:cubicBezTo>
                  <a:cubicBezTo>
                    <a:pt x="15" y="497"/>
                    <a:pt x="21" y="479"/>
                    <a:pt x="16" y="479"/>
                  </a:cubicBezTo>
                  <a:cubicBezTo>
                    <a:pt x="11" y="479"/>
                    <a:pt x="8" y="486"/>
                    <a:pt x="7" y="478"/>
                  </a:cubicBezTo>
                  <a:cubicBezTo>
                    <a:pt x="6" y="469"/>
                    <a:pt x="2" y="474"/>
                    <a:pt x="4" y="466"/>
                  </a:cubicBezTo>
                  <a:cubicBezTo>
                    <a:pt x="5" y="462"/>
                    <a:pt x="0" y="454"/>
                    <a:pt x="6" y="456"/>
                  </a:cubicBezTo>
                  <a:cubicBezTo>
                    <a:pt x="10" y="457"/>
                    <a:pt x="13" y="443"/>
                    <a:pt x="18" y="439"/>
                  </a:cubicBezTo>
                  <a:cubicBezTo>
                    <a:pt x="22" y="436"/>
                    <a:pt x="13" y="432"/>
                    <a:pt x="16" y="429"/>
                  </a:cubicBezTo>
                  <a:cubicBezTo>
                    <a:pt x="19" y="426"/>
                    <a:pt x="15" y="425"/>
                    <a:pt x="21" y="420"/>
                  </a:cubicBezTo>
                  <a:cubicBezTo>
                    <a:pt x="28" y="415"/>
                    <a:pt x="18" y="415"/>
                    <a:pt x="25" y="410"/>
                  </a:cubicBezTo>
                  <a:cubicBezTo>
                    <a:pt x="29" y="406"/>
                    <a:pt x="22" y="401"/>
                    <a:pt x="25" y="398"/>
                  </a:cubicBezTo>
                  <a:cubicBezTo>
                    <a:pt x="30" y="395"/>
                    <a:pt x="21" y="391"/>
                    <a:pt x="27" y="388"/>
                  </a:cubicBezTo>
                  <a:cubicBezTo>
                    <a:pt x="32" y="386"/>
                    <a:pt x="30" y="379"/>
                    <a:pt x="25" y="378"/>
                  </a:cubicBezTo>
                  <a:cubicBezTo>
                    <a:pt x="19" y="377"/>
                    <a:pt x="21" y="374"/>
                    <a:pt x="27" y="375"/>
                  </a:cubicBezTo>
                  <a:cubicBezTo>
                    <a:pt x="34" y="377"/>
                    <a:pt x="36" y="367"/>
                    <a:pt x="27" y="369"/>
                  </a:cubicBezTo>
                  <a:cubicBezTo>
                    <a:pt x="19" y="372"/>
                    <a:pt x="29" y="361"/>
                    <a:pt x="26" y="359"/>
                  </a:cubicBezTo>
                  <a:cubicBezTo>
                    <a:pt x="22" y="358"/>
                    <a:pt x="27" y="350"/>
                    <a:pt x="25" y="347"/>
                  </a:cubicBezTo>
                  <a:cubicBezTo>
                    <a:pt x="23" y="344"/>
                    <a:pt x="19" y="347"/>
                    <a:pt x="21" y="336"/>
                  </a:cubicBezTo>
                  <a:cubicBezTo>
                    <a:pt x="22" y="325"/>
                    <a:pt x="23" y="333"/>
                    <a:pt x="25" y="330"/>
                  </a:cubicBezTo>
                  <a:cubicBezTo>
                    <a:pt x="27" y="327"/>
                    <a:pt x="23" y="324"/>
                    <a:pt x="24" y="314"/>
                  </a:cubicBezTo>
                  <a:cubicBezTo>
                    <a:pt x="25" y="304"/>
                    <a:pt x="19" y="308"/>
                    <a:pt x="24" y="303"/>
                  </a:cubicBezTo>
                  <a:cubicBezTo>
                    <a:pt x="30" y="298"/>
                    <a:pt x="23" y="290"/>
                    <a:pt x="27" y="287"/>
                  </a:cubicBezTo>
                  <a:cubicBezTo>
                    <a:pt x="32" y="284"/>
                    <a:pt x="25" y="278"/>
                    <a:pt x="34" y="272"/>
                  </a:cubicBezTo>
                  <a:cubicBezTo>
                    <a:pt x="39" y="268"/>
                    <a:pt x="31" y="259"/>
                    <a:pt x="33" y="254"/>
                  </a:cubicBezTo>
                  <a:cubicBezTo>
                    <a:pt x="34" y="249"/>
                    <a:pt x="33" y="241"/>
                    <a:pt x="33" y="237"/>
                  </a:cubicBezTo>
                  <a:cubicBezTo>
                    <a:pt x="34" y="233"/>
                    <a:pt x="36" y="236"/>
                    <a:pt x="41" y="229"/>
                  </a:cubicBezTo>
                  <a:cubicBezTo>
                    <a:pt x="45" y="224"/>
                    <a:pt x="41" y="221"/>
                    <a:pt x="43" y="209"/>
                  </a:cubicBezTo>
                  <a:cubicBezTo>
                    <a:pt x="45" y="197"/>
                    <a:pt x="50" y="200"/>
                    <a:pt x="49" y="193"/>
                  </a:cubicBezTo>
                  <a:cubicBezTo>
                    <a:pt x="47" y="185"/>
                    <a:pt x="52" y="182"/>
                    <a:pt x="48" y="182"/>
                  </a:cubicBezTo>
                  <a:cubicBezTo>
                    <a:pt x="43" y="182"/>
                    <a:pt x="47" y="179"/>
                    <a:pt x="46" y="173"/>
                  </a:cubicBezTo>
                  <a:cubicBezTo>
                    <a:pt x="44" y="166"/>
                    <a:pt x="42" y="160"/>
                    <a:pt x="40" y="156"/>
                  </a:cubicBezTo>
                  <a:cubicBezTo>
                    <a:pt x="39" y="153"/>
                    <a:pt x="42" y="147"/>
                    <a:pt x="44" y="140"/>
                  </a:cubicBezTo>
                  <a:cubicBezTo>
                    <a:pt x="46" y="133"/>
                    <a:pt x="46" y="138"/>
                    <a:pt x="48" y="134"/>
                  </a:cubicBezTo>
                  <a:cubicBezTo>
                    <a:pt x="50" y="130"/>
                    <a:pt x="44" y="120"/>
                    <a:pt x="48" y="117"/>
                  </a:cubicBezTo>
                  <a:cubicBezTo>
                    <a:pt x="51" y="114"/>
                    <a:pt x="50" y="103"/>
                    <a:pt x="54" y="101"/>
                  </a:cubicBezTo>
                  <a:cubicBezTo>
                    <a:pt x="57" y="98"/>
                    <a:pt x="55" y="102"/>
                    <a:pt x="59" y="90"/>
                  </a:cubicBezTo>
                  <a:cubicBezTo>
                    <a:pt x="63" y="78"/>
                    <a:pt x="72" y="88"/>
                    <a:pt x="66" y="78"/>
                  </a:cubicBezTo>
                  <a:cubicBezTo>
                    <a:pt x="63" y="71"/>
                    <a:pt x="67" y="53"/>
                    <a:pt x="66" y="50"/>
                  </a:cubicBezTo>
                  <a:cubicBezTo>
                    <a:pt x="63" y="43"/>
                    <a:pt x="74" y="38"/>
                    <a:pt x="77" y="37"/>
                  </a:cubicBezTo>
                  <a:cubicBezTo>
                    <a:pt x="81" y="35"/>
                    <a:pt x="82" y="27"/>
                    <a:pt x="82" y="24"/>
                  </a:cubicBezTo>
                  <a:cubicBezTo>
                    <a:pt x="83" y="21"/>
                    <a:pt x="84" y="19"/>
                    <a:pt x="81" y="16"/>
                  </a:cubicBezTo>
                  <a:cubicBezTo>
                    <a:pt x="86" y="14"/>
                    <a:pt x="85" y="8"/>
                    <a:pt x="89" y="7"/>
                  </a:cubicBezTo>
                  <a:cubicBezTo>
                    <a:pt x="94" y="5"/>
                    <a:pt x="91" y="1"/>
                    <a:pt x="93" y="0"/>
                  </a:cubicBezTo>
                  <a:cubicBezTo>
                    <a:pt x="95" y="0"/>
                    <a:pt x="96" y="7"/>
                    <a:pt x="103" y="6"/>
                  </a:cubicBezTo>
                  <a:cubicBezTo>
                    <a:pt x="111" y="5"/>
                    <a:pt x="114" y="4"/>
                    <a:pt x="117" y="17"/>
                  </a:cubicBezTo>
                  <a:cubicBezTo>
                    <a:pt x="119" y="7"/>
                    <a:pt x="121" y="4"/>
                    <a:pt x="124" y="4"/>
                  </a:cubicBezTo>
                  <a:cubicBezTo>
                    <a:pt x="127" y="4"/>
                    <a:pt x="132" y="4"/>
                    <a:pt x="134" y="4"/>
                  </a:cubicBezTo>
                  <a:cubicBezTo>
                    <a:pt x="136" y="4"/>
                    <a:pt x="137" y="6"/>
                    <a:pt x="137" y="8"/>
                  </a:cubicBezTo>
                  <a:cubicBezTo>
                    <a:pt x="140" y="11"/>
                    <a:pt x="141" y="8"/>
                    <a:pt x="144" y="15"/>
                  </a:cubicBezTo>
                  <a:cubicBezTo>
                    <a:pt x="148" y="26"/>
                    <a:pt x="155" y="26"/>
                    <a:pt x="157" y="30"/>
                  </a:cubicBezTo>
                  <a:cubicBezTo>
                    <a:pt x="160" y="35"/>
                    <a:pt x="167" y="32"/>
                    <a:pt x="175" y="39"/>
                  </a:cubicBezTo>
                  <a:cubicBezTo>
                    <a:pt x="182" y="46"/>
                    <a:pt x="189" y="50"/>
                    <a:pt x="192" y="50"/>
                  </a:cubicBezTo>
                  <a:cubicBezTo>
                    <a:pt x="195" y="50"/>
                    <a:pt x="202" y="56"/>
                    <a:pt x="200" y="60"/>
                  </a:cubicBezTo>
                  <a:cubicBezTo>
                    <a:pt x="195" y="66"/>
                    <a:pt x="199" y="65"/>
                    <a:pt x="195" y="68"/>
                  </a:cubicBezTo>
                  <a:cubicBezTo>
                    <a:pt x="191" y="71"/>
                    <a:pt x="194" y="73"/>
                    <a:pt x="192" y="78"/>
                  </a:cubicBezTo>
                  <a:cubicBezTo>
                    <a:pt x="190" y="83"/>
                    <a:pt x="185" y="83"/>
                    <a:pt x="187" y="86"/>
                  </a:cubicBezTo>
                  <a:cubicBezTo>
                    <a:pt x="189" y="90"/>
                    <a:pt x="187" y="86"/>
                    <a:pt x="195" y="87"/>
                  </a:cubicBezTo>
                  <a:cubicBezTo>
                    <a:pt x="204" y="88"/>
                    <a:pt x="210" y="93"/>
                    <a:pt x="216" y="88"/>
                  </a:cubicBezTo>
                  <a:cubicBezTo>
                    <a:pt x="221" y="84"/>
                    <a:pt x="223" y="93"/>
                    <a:pt x="225" y="86"/>
                  </a:cubicBezTo>
                  <a:cubicBezTo>
                    <a:pt x="226" y="80"/>
                    <a:pt x="234" y="80"/>
                    <a:pt x="235" y="74"/>
                  </a:cubicBezTo>
                  <a:cubicBezTo>
                    <a:pt x="236" y="67"/>
                    <a:pt x="238" y="67"/>
                    <a:pt x="236" y="60"/>
                  </a:cubicBezTo>
                  <a:cubicBezTo>
                    <a:pt x="241" y="62"/>
                    <a:pt x="242" y="53"/>
                    <a:pt x="246" y="63"/>
                  </a:cubicBezTo>
                  <a:cubicBezTo>
                    <a:pt x="251" y="74"/>
                    <a:pt x="249" y="83"/>
                    <a:pt x="242" y="87"/>
                  </a:cubicBezTo>
                  <a:cubicBezTo>
                    <a:pt x="235" y="91"/>
                    <a:pt x="227" y="96"/>
                    <a:pt x="218" y="108"/>
                  </a:cubicBezTo>
                  <a:cubicBezTo>
                    <a:pt x="209" y="120"/>
                    <a:pt x="210" y="124"/>
                    <a:pt x="206" y="126"/>
                  </a:cubicBezTo>
                  <a:cubicBezTo>
                    <a:pt x="201" y="127"/>
                    <a:pt x="203" y="129"/>
                    <a:pt x="200" y="132"/>
                  </a:cubicBezTo>
                  <a:close/>
                  <a:moveTo>
                    <a:pt x="64" y="559"/>
                  </a:moveTo>
                  <a:cubicBezTo>
                    <a:pt x="69" y="558"/>
                    <a:pt x="65" y="556"/>
                    <a:pt x="70" y="558"/>
                  </a:cubicBezTo>
                  <a:cubicBezTo>
                    <a:pt x="74" y="559"/>
                    <a:pt x="85" y="559"/>
                    <a:pt x="88" y="561"/>
                  </a:cubicBezTo>
                  <a:cubicBezTo>
                    <a:pt x="92" y="564"/>
                    <a:pt x="90" y="560"/>
                    <a:pt x="93" y="560"/>
                  </a:cubicBezTo>
                  <a:cubicBezTo>
                    <a:pt x="97" y="560"/>
                    <a:pt x="98" y="557"/>
                    <a:pt x="99" y="559"/>
                  </a:cubicBezTo>
                  <a:cubicBezTo>
                    <a:pt x="101" y="562"/>
                    <a:pt x="101" y="558"/>
                    <a:pt x="103" y="559"/>
                  </a:cubicBezTo>
                  <a:cubicBezTo>
                    <a:pt x="104" y="560"/>
                    <a:pt x="104" y="559"/>
                    <a:pt x="106" y="557"/>
                  </a:cubicBezTo>
                  <a:cubicBezTo>
                    <a:pt x="107" y="554"/>
                    <a:pt x="106" y="553"/>
                    <a:pt x="102" y="554"/>
                  </a:cubicBezTo>
                  <a:cubicBezTo>
                    <a:pt x="98" y="555"/>
                    <a:pt x="97" y="553"/>
                    <a:pt x="94" y="553"/>
                  </a:cubicBezTo>
                  <a:cubicBezTo>
                    <a:pt x="91" y="552"/>
                    <a:pt x="88" y="547"/>
                    <a:pt x="84" y="545"/>
                  </a:cubicBezTo>
                  <a:cubicBezTo>
                    <a:pt x="79" y="543"/>
                    <a:pt x="71" y="535"/>
                    <a:pt x="71" y="532"/>
                  </a:cubicBezTo>
                  <a:cubicBezTo>
                    <a:pt x="70" y="529"/>
                    <a:pt x="71" y="529"/>
                    <a:pt x="68" y="529"/>
                  </a:cubicBezTo>
                  <a:cubicBezTo>
                    <a:pt x="65" y="528"/>
                    <a:pt x="64" y="527"/>
                    <a:pt x="65" y="525"/>
                  </a:cubicBezTo>
                  <a:cubicBezTo>
                    <a:pt x="67" y="523"/>
                    <a:pt x="67" y="523"/>
                    <a:pt x="68" y="525"/>
                  </a:cubicBezTo>
                  <a:cubicBezTo>
                    <a:pt x="68" y="526"/>
                    <a:pt x="70" y="527"/>
                    <a:pt x="69" y="524"/>
                  </a:cubicBezTo>
                  <a:cubicBezTo>
                    <a:pt x="68" y="522"/>
                    <a:pt x="68" y="521"/>
                    <a:pt x="64" y="517"/>
                  </a:cubicBezTo>
                  <a:lnTo>
                    <a:pt x="64" y="559"/>
                  </a:lnTo>
                  <a:close/>
                  <a:moveTo>
                    <a:pt x="115" y="558"/>
                  </a:moveTo>
                  <a:cubicBezTo>
                    <a:pt x="117" y="556"/>
                    <a:pt x="117" y="558"/>
                    <a:pt x="119" y="557"/>
                  </a:cubicBezTo>
                  <a:cubicBezTo>
                    <a:pt x="122" y="556"/>
                    <a:pt x="120" y="558"/>
                    <a:pt x="122" y="557"/>
                  </a:cubicBezTo>
                  <a:cubicBezTo>
                    <a:pt x="123" y="557"/>
                    <a:pt x="124" y="555"/>
                    <a:pt x="121" y="556"/>
                  </a:cubicBezTo>
                  <a:cubicBezTo>
                    <a:pt x="119" y="556"/>
                    <a:pt x="118" y="554"/>
                    <a:pt x="116" y="556"/>
                  </a:cubicBezTo>
                  <a:cubicBezTo>
                    <a:pt x="114" y="557"/>
                    <a:pt x="110" y="557"/>
                    <a:pt x="113" y="558"/>
                  </a:cubicBezTo>
                  <a:cubicBezTo>
                    <a:pt x="113" y="559"/>
                    <a:pt x="114" y="559"/>
                    <a:pt x="115" y="558"/>
                  </a:cubicBezTo>
                  <a:close/>
                  <a:moveTo>
                    <a:pt x="75" y="566"/>
                  </a:moveTo>
                  <a:cubicBezTo>
                    <a:pt x="78" y="566"/>
                    <a:pt x="75" y="564"/>
                    <a:pt x="77" y="564"/>
                  </a:cubicBezTo>
                  <a:cubicBezTo>
                    <a:pt x="80" y="564"/>
                    <a:pt x="77" y="567"/>
                    <a:pt x="80" y="567"/>
                  </a:cubicBezTo>
                  <a:cubicBezTo>
                    <a:pt x="82" y="567"/>
                    <a:pt x="82" y="566"/>
                    <a:pt x="83" y="563"/>
                  </a:cubicBezTo>
                  <a:cubicBezTo>
                    <a:pt x="84" y="560"/>
                    <a:pt x="80" y="560"/>
                    <a:pt x="78" y="560"/>
                  </a:cubicBezTo>
                  <a:cubicBezTo>
                    <a:pt x="76" y="560"/>
                    <a:pt x="73" y="560"/>
                    <a:pt x="70" y="560"/>
                  </a:cubicBezTo>
                  <a:cubicBezTo>
                    <a:pt x="67" y="560"/>
                    <a:pt x="67" y="560"/>
                    <a:pt x="69" y="561"/>
                  </a:cubicBezTo>
                  <a:cubicBezTo>
                    <a:pt x="71" y="562"/>
                    <a:pt x="68" y="562"/>
                    <a:pt x="70" y="565"/>
                  </a:cubicBezTo>
                  <a:cubicBezTo>
                    <a:pt x="70" y="566"/>
                    <a:pt x="72" y="566"/>
                    <a:pt x="75" y="566"/>
                  </a:cubicBezTo>
                  <a:close/>
                  <a:moveTo>
                    <a:pt x="83" y="567"/>
                  </a:moveTo>
                  <a:cubicBezTo>
                    <a:pt x="83" y="565"/>
                    <a:pt x="86" y="564"/>
                    <a:pt x="86" y="566"/>
                  </a:cubicBezTo>
                  <a:cubicBezTo>
                    <a:pt x="86" y="567"/>
                    <a:pt x="83" y="568"/>
                    <a:pt x="83" y="567"/>
                  </a:cubicBezTo>
                  <a:close/>
                  <a:moveTo>
                    <a:pt x="89" y="566"/>
                  </a:moveTo>
                  <a:cubicBezTo>
                    <a:pt x="87" y="565"/>
                    <a:pt x="89" y="564"/>
                    <a:pt x="90" y="564"/>
                  </a:cubicBezTo>
                  <a:cubicBezTo>
                    <a:pt x="91" y="565"/>
                    <a:pt x="91" y="567"/>
                    <a:pt x="89" y="56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8" name="Google Shape;608;p25"/>
            <p:cNvSpPr/>
            <p:nvPr/>
          </p:nvSpPr>
          <p:spPr>
            <a:xfrm>
              <a:off x="4905135" y="612065"/>
              <a:ext cx="317711" cy="358539"/>
            </a:xfrm>
            <a:custGeom>
              <a:rect b="b" l="l" r="r" t="t"/>
              <a:pathLst>
                <a:path extrusionOk="0" h="95" w="79">
                  <a:moveTo>
                    <a:pt x="68" y="92"/>
                  </a:moveTo>
                  <a:cubicBezTo>
                    <a:pt x="72" y="87"/>
                    <a:pt x="73" y="92"/>
                    <a:pt x="75" y="89"/>
                  </a:cubicBezTo>
                  <a:cubicBezTo>
                    <a:pt x="76" y="85"/>
                    <a:pt x="77" y="92"/>
                    <a:pt x="72" y="94"/>
                  </a:cubicBezTo>
                  <a:cubicBezTo>
                    <a:pt x="66" y="95"/>
                    <a:pt x="66" y="93"/>
                    <a:pt x="68" y="92"/>
                  </a:cubicBezTo>
                  <a:close/>
                  <a:moveTo>
                    <a:pt x="17" y="39"/>
                  </a:moveTo>
                  <a:cubicBezTo>
                    <a:pt x="19" y="38"/>
                    <a:pt x="20" y="35"/>
                    <a:pt x="17" y="33"/>
                  </a:cubicBezTo>
                  <a:cubicBezTo>
                    <a:pt x="13" y="30"/>
                    <a:pt x="16" y="28"/>
                    <a:pt x="13" y="28"/>
                  </a:cubicBezTo>
                  <a:cubicBezTo>
                    <a:pt x="11" y="28"/>
                    <a:pt x="13" y="30"/>
                    <a:pt x="11" y="34"/>
                  </a:cubicBezTo>
                  <a:cubicBezTo>
                    <a:pt x="9" y="39"/>
                    <a:pt x="11" y="37"/>
                    <a:pt x="14" y="41"/>
                  </a:cubicBezTo>
                  <a:cubicBezTo>
                    <a:pt x="16" y="42"/>
                    <a:pt x="16" y="40"/>
                    <a:pt x="17" y="39"/>
                  </a:cubicBezTo>
                  <a:close/>
                  <a:moveTo>
                    <a:pt x="20" y="50"/>
                  </a:moveTo>
                  <a:cubicBezTo>
                    <a:pt x="22" y="49"/>
                    <a:pt x="22" y="48"/>
                    <a:pt x="20" y="44"/>
                  </a:cubicBezTo>
                  <a:cubicBezTo>
                    <a:pt x="19" y="39"/>
                    <a:pt x="20" y="44"/>
                    <a:pt x="18" y="43"/>
                  </a:cubicBezTo>
                  <a:cubicBezTo>
                    <a:pt x="16" y="41"/>
                    <a:pt x="15" y="45"/>
                    <a:pt x="17" y="48"/>
                  </a:cubicBezTo>
                  <a:cubicBezTo>
                    <a:pt x="18" y="49"/>
                    <a:pt x="18" y="50"/>
                    <a:pt x="20" y="50"/>
                  </a:cubicBezTo>
                  <a:close/>
                  <a:moveTo>
                    <a:pt x="10" y="5"/>
                  </a:moveTo>
                  <a:cubicBezTo>
                    <a:pt x="15" y="4"/>
                    <a:pt x="15" y="6"/>
                    <a:pt x="16" y="4"/>
                  </a:cubicBezTo>
                  <a:cubicBezTo>
                    <a:pt x="16" y="2"/>
                    <a:pt x="12" y="5"/>
                    <a:pt x="8" y="3"/>
                  </a:cubicBezTo>
                  <a:cubicBezTo>
                    <a:pt x="3" y="1"/>
                    <a:pt x="9" y="6"/>
                    <a:pt x="4" y="5"/>
                  </a:cubicBezTo>
                  <a:cubicBezTo>
                    <a:pt x="2" y="4"/>
                    <a:pt x="0" y="4"/>
                    <a:pt x="4" y="7"/>
                  </a:cubicBezTo>
                  <a:cubicBezTo>
                    <a:pt x="5" y="8"/>
                    <a:pt x="5" y="7"/>
                    <a:pt x="10" y="5"/>
                  </a:cubicBezTo>
                  <a:close/>
                  <a:moveTo>
                    <a:pt x="25" y="11"/>
                  </a:moveTo>
                  <a:cubicBezTo>
                    <a:pt x="27" y="10"/>
                    <a:pt x="27" y="7"/>
                    <a:pt x="25" y="6"/>
                  </a:cubicBezTo>
                  <a:cubicBezTo>
                    <a:pt x="23" y="4"/>
                    <a:pt x="22" y="1"/>
                    <a:pt x="18" y="0"/>
                  </a:cubicBezTo>
                  <a:cubicBezTo>
                    <a:pt x="13" y="0"/>
                    <a:pt x="17" y="1"/>
                    <a:pt x="19" y="1"/>
                  </a:cubicBezTo>
                  <a:cubicBezTo>
                    <a:pt x="21" y="2"/>
                    <a:pt x="21" y="4"/>
                    <a:pt x="23" y="6"/>
                  </a:cubicBezTo>
                  <a:cubicBezTo>
                    <a:pt x="26" y="8"/>
                    <a:pt x="24" y="7"/>
                    <a:pt x="23" y="11"/>
                  </a:cubicBezTo>
                  <a:cubicBezTo>
                    <a:pt x="23" y="16"/>
                    <a:pt x="19" y="13"/>
                    <a:pt x="23" y="17"/>
                  </a:cubicBezTo>
                  <a:cubicBezTo>
                    <a:pt x="25" y="18"/>
                    <a:pt x="24" y="12"/>
                    <a:pt x="25" y="11"/>
                  </a:cubicBezTo>
                  <a:close/>
                  <a:moveTo>
                    <a:pt x="76" y="72"/>
                  </a:moveTo>
                  <a:cubicBezTo>
                    <a:pt x="78" y="72"/>
                    <a:pt x="79" y="74"/>
                    <a:pt x="79" y="72"/>
                  </a:cubicBezTo>
                  <a:cubicBezTo>
                    <a:pt x="79" y="71"/>
                    <a:pt x="75" y="70"/>
                    <a:pt x="74" y="71"/>
                  </a:cubicBezTo>
                  <a:cubicBezTo>
                    <a:pt x="74" y="71"/>
                    <a:pt x="74" y="72"/>
                    <a:pt x="76" y="72"/>
                  </a:cubicBezTo>
                  <a:close/>
                  <a:moveTo>
                    <a:pt x="36" y="29"/>
                  </a:moveTo>
                  <a:cubicBezTo>
                    <a:pt x="38" y="32"/>
                    <a:pt x="33" y="33"/>
                    <a:pt x="35" y="34"/>
                  </a:cubicBezTo>
                  <a:cubicBezTo>
                    <a:pt x="36" y="36"/>
                    <a:pt x="37" y="39"/>
                    <a:pt x="37" y="38"/>
                  </a:cubicBezTo>
                  <a:cubicBezTo>
                    <a:pt x="37" y="37"/>
                    <a:pt x="37" y="38"/>
                    <a:pt x="37" y="34"/>
                  </a:cubicBezTo>
                  <a:cubicBezTo>
                    <a:pt x="37" y="31"/>
                    <a:pt x="39" y="29"/>
                    <a:pt x="36" y="27"/>
                  </a:cubicBezTo>
                  <a:cubicBezTo>
                    <a:pt x="33" y="24"/>
                    <a:pt x="29" y="20"/>
                    <a:pt x="30" y="23"/>
                  </a:cubicBezTo>
                  <a:cubicBezTo>
                    <a:pt x="30" y="24"/>
                    <a:pt x="34" y="25"/>
                    <a:pt x="36" y="29"/>
                  </a:cubicBezTo>
                  <a:close/>
                  <a:moveTo>
                    <a:pt x="63" y="71"/>
                  </a:moveTo>
                  <a:cubicBezTo>
                    <a:pt x="60" y="74"/>
                    <a:pt x="59" y="76"/>
                    <a:pt x="62" y="73"/>
                  </a:cubicBezTo>
                  <a:cubicBezTo>
                    <a:pt x="66" y="71"/>
                    <a:pt x="66" y="69"/>
                    <a:pt x="65" y="66"/>
                  </a:cubicBezTo>
                  <a:cubicBezTo>
                    <a:pt x="65" y="64"/>
                    <a:pt x="64" y="66"/>
                    <a:pt x="60" y="65"/>
                  </a:cubicBezTo>
                  <a:cubicBezTo>
                    <a:pt x="57" y="63"/>
                    <a:pt x="60" y="68"/>
                    <a:pt x="62" y="67"/>
                  </a:cubicBezTo>
                  <a:cubicBezTo>
                    <a:pt x="64" y="67"/>
                    <a:pt x="65" y="69"/>
                    <a:pt x="63" y="71"/>
                  </a:cubicBezTo>
                  <a:close/>
                  <a:moveTo>
                    <a:pt x="40" y="54"/>
                  </a:moveTo>
                  <a:cubicBezTo>
                    <a:pt x="42" y="55"/>
                    <a:pt x="43" y="55"/>
                    <a:pt x="41" y="54"/>
                  </a:cubicBezTo>
                  <a:cubicBezTo>
                    <a:pt x="40" y="52"/>
                    <a:pt x="39" y="50"/>
                    <a:pt x="38" y="52"/>
                  </a:cubicBezTo>
                  <a:cubicBezTo>
                    <a:pt x="38" y="53"/>
                    <a:pt x="39" y="53"/>
                    <a:pt x="40" y="54"/>
                  </a:cubicBezTo>
                  <a:close/>
                  <a:moveTo>
                    <a:pt x="46" y="41"/>
                  </a:moveTo>
                  <a:cubicBezTo>
                    <a:pt x="45" y="40"/>
                    <a:pt x="45" y="38"/>
                    <a:pt x="43" y="36"/>
                  </a:cubicBezTo>
                  <a:cubicBezTo>
                    <a:pt x="42" y="35"/>
                    <a:pt x="42" y="36"/>
                    <a:pt x="43" y="37"/>
                  </a:cubicBezTo>
                  <a:cubicBezTo>
                    <a:pt x="44" y="38"/>
                    <a:pt x="44" y="39"/>
                    <a:pt x="45" y="41"/>
                  </a:cubicBezTo>
                  <a:cubicBezTo>
                    <a:pt x="47" y="43"/>
                    <a:pt x="44" y="47"/>
                    <a:pt x="47" y="44"/>
                  </a:cubicBezTo>
                  <a:cubicBezTo>
                    <a:pt x="47" y="44"/>
                    <a:pt x="47" y="43"/>
                    <a:pt x="46" y="41"/>
                  </a:cubicBezTo>
                  <a:close/>
                  <a:moveTo>
                    <a:pt x="53" y="63"/>
                  </a:moveTo>
                  <a:cubicBezTo>
                    <a:pt x="54" y="64"/>
                    <a:pt x="54" y="65"/>
                    <a:pt x="53" y="62"/>
                  </a:cubicBezTo>
                  <a:cubicBezTo>
                    <a:pt x="52" y="60"/>
                    <a:pt x="51" y="59"/>
                    <a:pt x="51" y="58"/>
                  </a:cubicBezTo>
                  <a:cubicBezTo>
                    <a:pt x="51" y="57"/>
                    <a:pt x="49" y="53"/>
                    <a:pt x="47" y="52"/>
                  </a:cubicBezTo>
                  <a:cubicBezTo>
                    <a:pt x="45" y="51"/>
                    <a:pt x="48" y="54"/>
                    <a:pt x="49" y="57"/>
                  </a:cubicBezTo>
                  <a:cubicBezTo>
                    <a:pt x="51" y="60"/>
                    <a:pt x="47" y="58"/>
                    <a:pt x="51" y="61"/>
                  </a:cubicBezTo>
                  <a:cubicBezTo>
                    <a:pt x="51" y="61"/>
                    <a:pt x="51" y="62"/>
                    <a:pt x="53" y="63"/>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09" name="Google Shape;609;p25"/>
            <p:cNvSpPr/>
            <p:nvPr/>
          </p:nvSpPr>
          <p:spPr>
            <a:xfrm>
              <a:off x="4797437" y="1053925"/>
              <a:ext cx="16155" cy="7575"/>
            </a:xfrm>
            <a:custGeom>
              <a:rect b="b" l="l" r="r" t="t"/>
              <a:pathLst>
                <a:path extrusionOk="0" h="2" w="4">
                  <a:moveTo>
                    <a:pt x="0" y="2"/>
                  </a:moveTo>
                  <a:cubicBezTo>
                    <a:pt x="0" y="0"/>
                    <a:pt x="4" y="0"/>
                    <a:pt x="4" y="1"/>
                  </a:cubicBezTo>
                  <a:cubicBezTo>
                    <a:pt x="4" y="2"/>
                    <a:pt x="0" y="2"/>
                    <a:pt x="0" y="2"/>
                  </a:cubicBezTo>
                  <a:close/>
                </a:path>
              </a:pathLst>
            </a:custGeom>
            <a:solidFill>
              <a:srgbClr val="00769E"/>
            </a:solidFill>
            <a:ln cap="rnd" cmpd="sng" w="9525">
              <a:solidFill>
                <a:srgbClr val="44546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0" name="Google Shape;610;p25"/>
            <p:cNvSpPr/>
            <p:nvPr/>
          </p:nvSpPr>
          <p:spPr>
            <a:xfrm>
              <a:off x="4708585" y="902430"/>
              <a:ext cx="40388" cy="35349"/>
            </a:xfrm>
            <a:custGeom>
              <a:rect b="b" l="l" r="r" t="t"/>
              <a:pathLst>
                <a:path extrusionOk="0" h="9" w="10">
                  <a:moveTo>
                    <a:pt x="7" y="8"/>
                  </a:moveTo>
                  <a:cubicBezTo>
                    <a:pt x="0" y="9"/>
                    <a:pt x="0" y="1"/>
                    <a:pt x="3" y="1"/>
                  </a:cubicBezTo>
                  <a:cubicBezTo>
                    <a:pt x="6" y="0"/>
                    <a:pt x="10" y="7"/>
                    <a:pt x="7" y="8"/>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1" name="Google Shape;611;p25"/>
            <p:cNvSpPr/>
            <p:nvPr/>
          </p:nvSpPr>
          <p:spPr>
            <a:xfrm>
              <a:off x="4921290" y="869605"/>
              <a:ext cx="26925" cy="10100"/>
            </a:xfrm>
            <a:custGeom>
              <a:rect b="b" l="l" r="r" t="t"/>
              <a:pathLst>
                <a:path extrusionOk="0" h="3" w="7">
                  <a:moveTo>
                    <a:pt x="3" y="2"/>
                  </a:moveTo>
                  <a:cubicBezTo>
                    <a:pt x="0" y="0"/>
                    <a:pt x="4" y="0"/>
                    <a:pt x="6" y="1"/>
                  </a:cubicBezTo>
                  <a:cubicBezTo>
                    <a:pt x="7" y="2"/>
                    <a:pt x="5" y="3"/>
                    <a:pt x="3"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2" name="Google Shape;612;p25"/>
            <p:cNvSpPr/>
            <p:nvPr/>
          </p:nvSpPr>
          <p:spPr>
            <a:xfrm>
              <a:off x="4945522" y="877181"/>
              <a:ext cx="26925" cy="15150"/>
            </a:xfrm>
            <a:custGeom>
              <a:rect b="b" l="l" r="r" t="t"/>
              <a:pathLst>
                <a:path extrusionOk="0" h="4" w="7">
                  <a:moveTo>
                    <a:pt x="1" y="1"/>
                  </a:moveTo>
                  <a:cubicBezTo>
                    <a:pt x="2" y="0"/>
                    <a:pt x="7" y="4"/>
                    <a:pt x="4" y="3"/>
                  </a:cubicBezTo>
                  <a:cubicBezTo>
                    <a:pt x="2" y="2"/>
                    <a:pt x="0" y="2"/>
                    <a:pt x="1" y="1"/>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3" name="Google Shape;613;p25"/>
            <p:cNvSpPr/>
            <p:nvPr/>
          </p:nvSpPr>
          <p:spPr>
            <a:xfrm>
              <a:off x="5131303" y="1021102"/>
              <a:ext cx="150779" cy="123720"/>
            </a:xfrm>
            <a:custGeom>
              <a:rect b="b" l="l" r="r" t="t"/>
              <a:pathLst>
                <a:path extrusionOk="0" h="33" w="38">
                  <a:moveTo>
                    <a:pt x="36" y="30"/>
                  </a:moveTo>
                  <a:cubicBezTo>
                    <a:pt x="27" y="25"/>
                    <a:pt x="26" y="31"/>
                    <a:pt x="19" y="28"/>
                  </a:cubicBezTo>
                  <a:cubicBezTo>
                    <a:pt x="7" y="24"/>
                    <a:pt x="14" y="33"/>
                    <a:pt x="9" y="29"/>
                  </a:cubicBezTo>
                  <a:cubicBezTo>
                    <a:pt x="4" y="24"/>
                    <a:pt x="0" y="27"/>
                    <a:pt x="2" y="22"/>
                  </a:cubicBezTo>
                  <a:cubicBezTo>
                    <a:pt x="4" y="17"/>
                    <a:pt x="19" y="26"/>
                    <a:pt x="25" y="22"/>
                  </a:cubicBezTo>
                  <a:cubicBezTo>
                    <a:pt x="27" y="21"/>
                    <a:pt x="32" y="23"/>
                    <a:pt x="27" y="18"/>
                  </a:cubicBezTo>
                  <a:cubicBezTo>
                    <a:pt x="18" y="11"/>
                    <a:pt x="28" y="10"/>
                    <a:pt x="22" y="7"/>
                  </a:cubicBezTo>
                  <a:cubicBezTo>
                    <a:pt x="16" y="4"/>
                    <a:pt x="14" y="7"/>
                    <a:pt x="15" y="3"/>
                  </a:cubicBezTo>
                  <a:cubicBezTo>
                    <a:pt x="15" y="0"/>
                    <a:pt x="24" y="0"/>
                    <a:pt x="27" y="2"/>
                  </a:cubicBezTo>
                  <a:cubicBezTo>
                    <a:pt x="31" y="5"/>
                    <a:pt x="32" y="3"/>
                    <a:pt x="36" y="4"/>
                  </a:cubicBezTo>
                  <a:cubicBezTo>
                    <a:pt x="34" y="11"/>
                    <a:pt x="38" y="15"/>
                    <a:pt x="35" y="19"/>
                  </a:cubicBezTo>
                  <a:cubicBezTo>
                    <a:pt x="32" y="24"/>
                    <a:pt x="37" y="22"/>
                    <a:pt x="36" y="30"/>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4" name="Google Shape;614;p25"/>
            <p:cNvSpPr/>
            <p:nvPr/>
          </p:nvSpPr>
          <p:spPr>
            <a:xfrm>
              <a:off x="5193230" y="1074124"/>
              <a:ext cx="29618" cy="25250"/>
            </a:xfrm>
            <a:custGeom>
              <a:rect b="b" l="l" r="r" t="t"/>
              <a:pathLst>
                <a:path extrusionOk="0" h="7" w="7">
                  <a:moveTo>
                    <a:pt x="0" y="3"/>
                  </a:moveTo>
                  <a:cubicBezTo>
                    <a:pt x="0" y="0"/>
                    <a:pt x="7" y="3"/>
                    <a:pt x="6" y="5"/>
                  </a:cubicBezTo>
                  <a:cubicBezTo>
                    <a:pt x="5" y="7"/>
                    <a:pt x="0" y="4"/>
                    <a:pt x="0" y="3"/>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5" name="Google Shape;615;p25"/>
            <p:cNvSpPr/>
            <p:nvPr/>
          </p:nvSpPr>
          <p:spPr>
            <a:xfrm>
              <a:off x="5392473" y="1452862"/>
              <a:ext cx="35002" cy="30299"/>
            </a:xfrm>
            <a:custGeom>
              <a:rect b="b" l="l" r="r" t="t"/>
              <a:pathLst>
                <a:path extrusionOk="0" h="8" w="9">
                  <a:moveTo>
                    <a:pt x="4" y="5"/>
                  </a:moveTo>
                  <a:cubicBezTo>
                    <a:pt x="2" y="3"/>
                    <a:pt x="0" y="0"/>
                    <a:pt x="2" y="1"/>
                  </a:cubicBezTo>
                  <a:cubicBezTo>
                    <a:pt x="4" y="2"/>
                    <a:pt x="3" y="3"/>
                    <a:pt x="5" y="3"/>
                  </a:cubicBezTo>
                  <a:cubicBezTo>
                    <a:pt x="7" y="4"/>
                    <a:pt x="9" y="8"/>
                    <a:pt x="4"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6" name="Google Shape;616;p25"/>
            <p:cNvSpPr/>
            <p:nvPr/>
          </p:nvSpPr>
          <p:spPr>
            <a:xfrm>
              <a:off x="5432861" y="1457913"/>
              <a:ext cx="18846" cy="25250"/>
            </a:xfrm>
            <a:custGeom>
              <a:rect b="b" l="l" r="r" t="t"/>
              <a:pathLst>
                <a:path extrusionOk="0" h="7" w="5">
                  <a:moveTo>
                    <a:pt x="2" y="3"/>
                  </a:moveTo>
                  <a:cubicBezTo>
                    <a:pt x="0" y="2"/>
                    <a:pt x="1" y="0"/>
                    <a:pt x="3" y="1"/>
                  </a:cubicBezTo>
                  <a:cubicBezTo>
                    <a:pt x="5" y="2"/>
                    <a:pt x="4" y="7"/>
                    <a:pt x="3" y="6"/>
                  </a:cubicBezTo>
                  <a:cubicBezTo>
                    <a:pt x="2" y="4"/>
                    <a:pt x="3" y="3"/>
                    <a:pt x="2" y="3"/>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7" name="Google Shape;617;p25"/>
            <p:cNvSpPr/>
            <p:nvPr/>
          </p:nvSpPr>
          <p:spPr>
            <a:xfrm>
              <a:off x="5182460" y="1442763"/>
              <a:ext cx="691966" cy="679203"/>
            </a:xfrm>
            <a:custGeom>
              <a:rect b="b" l="l" r="r" t="t"/>
              <a:pathLst>
                <a:path extrusionOk="0" h="180" w="172">
                  <a:moveTo>
                    <a:pt x="159" y="112"/>
                  </a:moveTo>
                  <a:cubicBezTo>
                    <a:pt x="162" y="120"/>
                    <a:pt x="144" y="128"/>
                    <a:pt x="137" y="127"/>
                  </a:cubicBezTo>
                  <a:cubicBezTo>
                    <a:pt x="131" y="126"/>
                    <a:pt x="139" y="139"/>
                    <a:pt x="129" y="134"/>
                  </a:cubicBezTo>
                  <a:cubicBezTo>
                    <a:pt x="119" y="128"/>
                    <a:pt x="106" y="124"/>
                    <a:pt x="111" y="130"/>
                  </a:cubicBezTo>
                  <a:cubicBezTo>
                    <a:pt x="116" y="137"/>
                    <a:pt x="116" y="154"/>
                    <a:pt x="121" y="152"/>
                  </a:cubicBezTo>
                  <a:cubicBezTo>
                    <a:pt x="127" y="150"/>
                    <a:pt x="128" y="155"/>
                    <a:pt x="121" y="158"/>
                  </a:cubicBezTo>
                  <a:cubicBezTo>
                    <a:pt x="114" y="162"/>
                    <a:pt x="122" y="167"/>
                    <a:pt x="112" y="169"/>
                  </a:cubicBezTo>
                  <a:cubicBezTo>
                    <a:pt x="103" y="171"/>
                    <a:pt x="104" y="180"/>
                    <a:pt x="98" y="178"/>
                  </a:cubicBezTo>
                  <a:cubicBezTo>
                    <a:pt x="92" y="176"/>
                    <a:pt x="87" y="179"/>
                    <a:pt x="83" y="171"/>
                  </a:cubicBezTo>
                  <a:cubicBezTo>
                    <a:pt x="78" y="156"/>
                    <a:pt x="80" y="154"/>
                    <a:pt x="76" y="152"/>
                  </a:cubicBezTo>
                  <a:cubicBezTo>
                    <a:pt x="73" y="149"/>
                    <a:pt x="74" y="146"/>
                    <a:pt x="71" y="148"/>
                  </a:cubicBezTo>
                  <a:cubicBezTo>
                    <a:pt x="70" y="148"/>
                    <a:pt x="68" y="147"/>
                    <a:pt x="75" y="140"/>
                  </a:cubicBezTo>
                  <a:cubicBezTo>
                    <a:pt x="79" y="137"/>
                    <a:pt x="73" y="134"/>
                    <a:pt x="71" y="126"/>
                  </a:cubicBezTo>
                  <a:cubicBezTo>
                    <a:pt x="68" y="112"/>
                    <a:pt x="78" y="97"/>
                    <a:pt x="75" y="96"/>
                  </a:cubicBezTo>
                  <a:cubicBezTo>
                    <a:pt x="65" y="94"/>
                    <a:pt x="64" y="99"/>
                    <a:pt x="52" y="98"/>
                  </a:cubicBezTo>
                  <a:cubicBezTo>
                    <a:pt x="48" y="98"/>
                    <a:pt x="45" y="84"/>
                    <a:pt x="41" y="85"/>
                  </a:cubicBezTo>
                  <a:cubicBezTo>
                    <a:pt x="37" y="87"/>
                    <a:pt x="37" y="82"/>
                    <a:pt x="23" y="84"/>
                  </a:cubicBezTo>
                  <a:cubicBezTo>
                    <a:pt x="15" y="86"/>
                    <a:pt x="20" y="80"/>
                    <a:pt x="15" y="79"/>
                  </a:cubicBezTo>
                  <a:cubicBezTo>
                    <a:pt x="9" y="78"/>
                    <a:pt x="18" y="66"/>
                    <a:pt x="13" y="63"/>
                  </a:cubicBezTo>
                  <a:cubicBezTo>
                    <a:pt x="8" y="60"/>
                    <a:pt x="12" y="49"/>
                    <a:pt x="5" y="51"/>
                  </a:cubicBezTo>
                  <a:cubicBezTo>
                    <a:pt x="0" y="53"/>
                    <a:pt x="2" y="51"/>
                    <a:pt x="5" y="47"/>
                  </a:cubicBezTo>
                  <a:cubicBezTo>
                    <a:pt x="8" y="44"/>
                    <a:pt x="7" y="27"/>
                    <a:pt x="14" y="23"/>
                  </a:cubicBezTo>
                  <a:cubicBezTo>
                    <a:pt x="21" y="18"/>
                    <a:pt x="13" y="15"/>
                    <a:pt x="28" y="12"/>
                  </a:cubicBezTo>
                  <a:cubicBezTo>
                    <a:pt x="24" y="15"/>
                    <a:pt x="16" y="17"/>
                    <a:pt x="21" y="21"/>
                  </a:cubicBezTo>
                  <a:cubicBezTo>
                    <a:pt x="22" y="22"/>
                    <a:pt x="24" y="24"/>
                    <a:pt x="24" y="26"/>
                  </a:cubicBezTo>
                  <a:cubicBezTo>
                    <a:pt x="24" y="32"/>
                    <a:pt x="26" y="23"/>
                    <a:pt x="37" y="21"/>
                  </a:cubicBezTo>
                  <a:cubicBezTo>
                    <a:pt x="47" y="19"/>
                    <a:pt x="42" y="17"/>
                    <a:pt x="41" y="14"/>
                  </a:cubicBezTo>
                  <a:cubicBezTo>
                    <a:pt x="39" y="11"/>
                    <a:pt x="44" y="0"/>
                    <a:pt x="48" y="10"/>
                  </a:cubicBezTo>
                  <a:cubicBezTo>
                    <a:pt x="51" y="21"/>
                    <a:pt x="64" y="14"/>
                    <a:pt x="65" y="27"/>
                  </a:cubicBezTo>
                  <a:cubicBezTo>
                    <a:pt x="65" y="41"/>
                    <a:pt x="88" y="23"/>
                    <a:pt x="93" y="32"/>
                  </a:cubicBezTo>
                  <a:cubicBezTo>
                    <a:pt x="99" y="41"/>
                    <a:pt x="107" y="38"/>
                    <a:pt x="111" y="35"/>
                  </a:cubicBezTo>
                  <a:cubicBezTo>
                    <a:pt x="115" y="33"/>
                    <a:pt x="110" y="30"/>
                    <a:pt x="121" y="30"/>
                  </a:cubicBezTo>
                  <a:cubicBezTo>
                    <a:pt x="132" y="30"/>
                    <a:pt x="128" y="27"/>
                    <a:pt x="138" y="27"/>
                  </a:cubicBezTo>
                  <a:cubicBezTo>
                    <a:pt x="148" y="28"/>
                    <a:pt x="144" y="30"/>
                    <a:pt x="136" y="32"/>
                  </a:cubicBezTo>
                  <a:cubicBezTo>
                    <a:pt x="126" y="34"/>
                    <a:pt x="140" y="38"/>
                    <a:pt x="143" y="41"/>
                  </a:cubicBezTo>
                  <a:cubicBezTo>
                    <a:pt x="145" y="45"/>
                    <a:pt x="149" y="41"/>
                    <a:pt x="152" y="45"/>
                  </a:cubicBezTo>
                  <a:cubicBezTo>
                    <a:pt x="154" y="49"/>
                    <a:pt x="161" y="48"/>
                    <a:pt x="156" y="52"/>
                  </a:cubicBezTo>
                  <a:cubicBezTo>
                    <a:pt x="152" y="55"/>
                    <a:pt x="155" y="58"/>
                    <a:pt x="151" y="62"/>
                  </a:cubicBezTo>
                  <a:cubicBezTo>
                    <a:pt x="147" y="66"/>
                    <a:pt x="161" y="58"/>
                    <a:pt x="169" y="63"/>
                  </a:cubicBezTo>
                  <a:cubicBezTo>
                    <a:pt x="172" y="69"/>
                    <a:pt x="161" y="72"/>
                    <a:pt x="159" y="75"/>
                  </a:cubicBezTo>
                  <a:cubicBezTo>
                    <a:pt x="157" y="78"/>
                    <a:pt x="162" y="79"/>
                    <a:pt x="163" y="83"/>
                  </a:cubicBezTo>
                  <a:cubicBezTo>
                    <a:pt x="164" y="85"/>
                    <a:pt x="163" y="86"/>
                    <a:pt x="158" y="88"/>
                  </a:cubicBezTo>
                  <a:cubicBezTo>
                    <a:pt x="153" y="91"/>
                    <a:pt x="151" y="87"/>
                    <a:pt x="153" y="94"/>
                  </a:cubicBezTo>
                  <a:cubicBezTo>
                    <a:pt x="155" y="101"/>
                    <a:pt x="142" y="96"/>
                    <a:pt x="159" y="11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8" name="Google Shape;618;p25"/>
            <p:cNvSpPr/>
            <p:nvPr/>
          </p:nvSpPr>
          <p:spPr>
            <a:xfrm>
              <a:off x="5637488" y="1521036"/>
              <a:ext cx="35002" cy="22723"/>
            </a:xfrm>
            <a:custGeom>
              <a:rect b="b" l="l" r="r" t="t"/>
              <a:pathLst>
                <a:path extrusionOk="0" h="6" w="9">
                  <a:moveTo>
                    <a:pt x="0" y="3"/>
                  </a:moveTo>
                  <a:cubicBezTo>
                    <a:pt x="2" y="0"/>
                    <a:pt x="3" y="4"/>
                    <a:pt x="5" y="2"/>
                  </a:cubicBezTo>
                  <a:cubicBezTo>
                    <a:pt x="7" y="0"/>
                    <a:pt x="9" y="3"/>
                    <a:pt x="8" y="4"/>
                  </a:cubicBezTo>
                  <a:cubicBezTo>
                    <a:pt x="6" y="6"/>
                    <a:pt x="4" y="4"/>
                    <a:pt x="3" y="4"/>
                  </a:cubicBezTo>
                  <a:cubicBezTo>
                    <a:pt x="2" y="4"/>
                    <a:pt x="0" y="4"/>
                    <a:pt x="0" y="3"/>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19" name="Google Shape;619;p25"/>
            <p:cNvSpPr/>
            <p:nvPr/>
          </p:nvSpPr>
          <p:spPr>
            <a:xfrm>
              <a:off x="5809806" y="1634657"/>
              <a:ext cx="2693" cy="12624"/>
            </a:xfrm>
            <a:custGeom>
              <a:rect b="b" l="l" r="r" t="t"/>
              <a:pathLst>
                <a:path extrusionOk="0" h="3" w="1">
                  <a:moveTo>
                    <a:pt x="0" y="2"/>
                  </a:moveTo>
                  <a:cubicBezTo>
                    <a:pt x="0" y="1"/>
                    <a:pt x="1" y="0"/>
                    <a:pt x="1" y="1"/>
                  </a:cubicBezTo>
                  <a:cubicBezTo>
                    <a:pt x="1" y="2"/>
                    <a:pt x="0" y="3"/>
                    <a:pt x="0"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0" name="Google Shape;620;p25"/>
            <p:cNvSpPr/>
            <p:nvPr/>
          </p:nvSpPr>
          <p:spPr>
            <a:xfrm>
              <a:off x="5801729" y="1647281"/>
              <a:ext cx="10770" cy="10100"/>
            </a:xfrm>
            <a:custGeom>
              <a:rect b="b" l="l" r="r" t="t"/>
              <a:pathLst>
                <a:path extrusionOk="0" h="3" w="3">
                  <a:moveTo>
                    <a:pt x="2" y="0"/>
                  </a:moveTo>
                  <a:cubicBezTo>
                    <a:pt x="3" y="0"/>
                    <a:pt x="0" y="3"/>
                    <a:pt x="0" y="2"/>
                  </a:cubicBezTo>
                  <a:cubicBezTo>
                    <a:pt x="0" y="1"/>
                    <a:pt x="1" y="0"/>
                    <a:pt x="2" y="0"/>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1" name="Google Shape;621;p25"/>
            <p:cNvSpPr/>
            <p:nvPr/>
          </p:nvSpPr>
          <p:spPr>
            <a:xfrm>
              <a:off x="5793651" y="1657380"/>
              <a:ext cx="18846" cy="12624"/>
            </a:xfrm>
            <a:custGeom>
              <a:rect b="b" l="l" r="r" t="t"/>
              <a:pathLst>
                <a:path extrusionOk="0" h="3" w="5">
                  <a:moveTo>
                    <a:pt x="2" y="1"/>
                  </a:moveTo>
                  <a:cubicBezTo>
                    <a:pt x="2" y="0"/>
                    <a:pt x="3" y="0"/>
                    <a:pt x="4" y="0"/>
                  </a:cubicBezTo>
                  <a:cubicBezTo>
                    <a:pt x="5" y="0"/>
                    <a:pt x="4" y="3"/>
                    <a:pt x="3" y="3"/>
                  </a:cubicBezTo>
                  <a:cubicBezTo>
                    <a:pt x="2" y="3"/>
                    <a:pt x="0" y="3"/>
                    <a:pt x="2" y="1"/>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2" name="Google Shape;622;p25"/>
            <p:cNvSpPr/>
            <p:nvPr/>
          </p:nvSpPr>
          <p:spPr>
            <a:xfrm>
              <a:off x="5788267" y="1670006"/>
              <a:ext cx="21539" cy="5051"/>
            </a:xfrm>
            <a:custGeom>
              <a:rect b="b" l="l" r="r" t="t"/>
              <a:pathLst>
                <a:path extrusionOk="0" h="2" w="5">
                  <a:moveTo>
                    <a:pt x="1" y="1"/>
                  </a:moveTo>
                  <a:cubicBezTo>
                    <a:pt x="3" y="0"/>
                    <a:pt x="5" y="1"/>
                    <a:pt x="4" y="1"/>
                  </a:cubicBezTo>
                  <a:cubicBezTo>
                    <a:pt x="2" y="2"/>
                    <a:pt x="0" y="2"/>
                    <a:pt x="1" y="1"/>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3" name="Google Shape;623;p25"/>
            <p:cNvSpPr/>
            <p:nvPr/>
          </p:nvSpPr>
          <p:spPr>
            <a:xfrm>
              <a:off x="5804422" y="1662431"/>
              <a:ext cx="13463" cy="7575"/>
            </a:xfrm>
            <a:custGeom>
              <a:rect b="b" l="l" r="r" t="t"/>
              <a:pathLst>
                <a:path extrusionOk="0" h="2" w="3">
                  <a:moveTo>
                    <a:pt x="1" y="2"/>
                  </a:moveTo>
                  <a:cubicBezTo>
                    <a:pt x="0" y="2"/>
                    <a:pt x="2" y="0"/>
                    <a:pt x="3" y="1"/>
                  </a:cubicBezTo>
                  <a:cubicBezTo>
                    <a:pt x="3" y="2"/>
                    <a:pt x="2" y="2"/>
                    <a:pt x="1"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4" name="Google Shape;624;p25"/>
            <p:cNvSpPr/>
            <p:nvPr/>
          </p:nvSpPr>
          <p:spPr>
            <a:xfrm>
              <a:off x="5804422" y="1649805"/>
              <a:ext cx="13463" cy="7575"/>
            </a:xfrm>
            <a:custGeom>
              <a:rect b="b" l="l" r="r" t="t"/>
              <a:pathLst>
                <a:path extrusionOk="0" h="2" w="3">
                  <a:moveTo>
                    <a:pt x="1" y="2"/>
                  </a:moveTo>
                  <a:cubicBezTo>
                    <a:pt x="0" y="2"/>
                    <a:pt x="1" y="0"/>
                    <a:pt x="2" y="0"/>
                  </a:cubicBezTo>
                  <a:cubicBezTo>
                    <a:pt x="3" y="0"/>
                    <a:pt x="2" y="1"/>
                    <a:pt x="1"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5" name="Google Shape;625;p25"/>
            <p:cNvSpPr/>
            <p:nvPr/>
          </p:nvSpPr>
          <p:spPr>
            <a:xfrm>
              <a:off x="5812499" y="1505886"/>
              <a:ext cx="21539" cy="22723"/>
            </a:xfrm>
            <a:custGeom>
              <a:rect b="b" l="l" r="r" t="t"/>
              <a:pathLst>
                <a:path extrusionOk="0" h="6" w="5">
                  <a:moveTo>
                    <a:pt x="0" y="5"/>
                  </a:moveTo>
                  <a:cubicBezTo>
                    <a:pt x="1" y="2"/>
                    <a:pt x="5" y="0"/>
                    <a:pt x="4" y="2"/>
                  </a:cubicBezTo>
                  <a:cubicBezTo>
                    <a:pt x="4" y="4"/>
                    <a:pt x="0" y="6"/>
                    <a:pt x="0" y="5"/>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6" name="Google Shape;626;p25"/>
            <p:cNvSpPr/>
            <p:nvPr/>
          </p:nvSpPr>
          <p:spPr>
            <a:xfrm>
              <a:off x="5753265" y="1541235"/>
              <a:ext cx="67313" cy="47973"/>
            </a:xfrm>
            <a:custGeom>
              <a:rect b="b" l="l" r="r" t="t"/>
              <a:pathLst>
                <a:path extrusionOk="0" h="13" w="17">
                  <a:moveTo>
                    <a:pt x="9" y="13"/>
                  </a:moveTo>
                  <a:cubicBezTo>
                    <a:pt x="3" y="13"/>
                    <a:pt x="0" y="13"/>
                    <a:pt x="3" y="11"/>
                  </a:cubicBezTo>
                  <a:cubicBezTo>
                    <a:pt x="7" y="9"/>
                    <a:pt x="8" y="9"/>
                    <a:pt x="8" y="6"/>
                  </a:cubicBezTo>
                  <a:cubicBezTo>
                    <a:pt x="7" y="3"/>
                    <a:pt x="2" y="2"/>
                    <a:pt x="8" y="1"/>
                  </a:cubicBezTo>
                  <a:cubicBezTo>
                    <a:pt x="14" y="1"/>
                    <a:pt x="16" y="0"/>
                    <a:pt x="14" y="2"/>
                  </a:cubicBezTo>
                  <a:cubicBezTo>
                    <a:pt x="11" y="5"/>
                    <a:pt x="17" y="12"/>
                    <a:pt x="9" y="13"/>
                  </a:cubicBezTo>
                  <a:close/>
                </a:path>
              </a:pathLst>
            </a:custGeom>
            <a:solidFill>
              <a:srgbClr val="00769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7" name="Google Shape;627;p25"/>
            <p:cNvSpPr/>
            <p:nvPr/>
          </p:nvSpPr>
          <p:spPr>
            <a:xfrm>
              <a:off x="5766728" y="1460437"/>
              <a:ext cx="16155" cy="15150"/>
            </a:xfrm>
            <a:custGeom>
              <a:rect b="b" l="l" r="r" t="t"/>
              <a:pathLst>
                <a:path extrusionOk="0" h="4" w="4">
                  <a:moveTo>
                    <a:pt x="2" y="4"/>
                  </a:moveTo>
                  <a:cubicBezTo>
                    <a:pt x="0" y="4"/>
                    <a:pt x="1" y="1"/>
                    <a:pt x="2" y="1"/>
                  </a:cubicBezTo>
                  <a:cubicBezTo>
                    <a:pt x="4" y="0"/>
                    <a:pt x="4" y="4"/>
                    <a:pt x="2" y="4"/>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8" name="Google Shape;628;p25"/>
            <p:cNvSpPr/>
            <p:nvPr/>
          </p:nvSpPr>
          <p:spPr>
            <a:xfrm>
              <a:off x="5788267" y="1392265"/>
              <a:ext cx="16155" cy="22723"/>
            </a:xfrm>
            <a:custGeom>
              <a:rect b="b" l="l" r="r" t="t"/>
              <a:pathLst>
                <a:path extrusionOk="0" h="6" w="4">
                  <a:moveTo>
                    <a:pt x="2" y="5"/>
                  </a:moveTo>
                  <a:cubicBezTo>
                    <a:pt x="0" y="4"/>
                    <a:pt x="1" y="0"/>
                    <a:pt x="2" y="1"/>
                  </a:cubicBezTo>
                  <a:cubicBezTo>
                    <a:pt x="4" y="2"/>
                    <a:pt x="3" y="6"/>
                    <a:pt x="2" y="5"/>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29" name="Google Shape;629;p25"/>
            <p:cNvSpPr/>
            <p:nvPr/>
          </p:nvSpPr>
          <p:spPr>
            <a:xfrm>
              <a:off x="5796344" y="1356916"/>
              <a:ext cx="21539" cy="25250"/>
            </a:xfrm>
            <a:custGeom>
              <a:rect b="b" l="l" r="r" t="t"/>
              <a:pathLst>
                <a:path extrusionOk="0" h="7" w="5">
                  <a:moveTo>
                    <a:pt x="2" y="6"/>
                  </a:moveTo>
                  <a:cubicBezTo>
                    <a:pt x="0" y="5"/>
                    <a:pt x="2" y="2"/>
                    <a:pt x="3" y="1"/>
                  </a:cubicBezTo>
                  <a:cubicBezTo>
                    <a:pt x="4" y="0"/>
                    <a:pt x="5" y="2"/>
                    <a:pt x="4" y="4"/>
                  </a:cubicBezTo>
                  <a:cubicBezTo>
                    <a:pt x="4" y="5"/>
                    <a:pt x="4" y="7"/>
                    <a:pt x="2" y="6"/>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0" name="Google Shape;630;p25"/>
            <p:cNvSpPr/>
            <p:nvPr/>
          </p:nvSpPr>
          <p:spPr>
            <a:xfrm>
              <a:off x="5782881" y="1268543"/>
              <a:ext cx="13463" cy="27774"/>
            </a:xfrm>
            <a:custGeom>
              <a:rect b="b" l="l" r="r" t="t"/>
              <a:pathLst>
                <a:path extrusionOk="0" h="7" w="4">
                  <a:moveTo>
                    <a:pt x="3" y="6"/>
                  </a:moveTo>
                  <a:cubicBezTo>
                    <a:pt x="1" y="7"/>
                    <a:pt x="2" y="5"/>
                    <a:pt x="1" y="3"/>
                  </a:cubicBezTo>
                  <a:cubicBezTo>
                    <a:pt x="0" y="1"/>
                    <a:pt x="0" y="0"/>
                    <a:pt x="2" y="1"/>
                  </a:cubicBezTo>
                  <a:cubicBezTo>
                    <a:pt x="4" y="1"/>
                    <a:pt x="3" y="6"/>
                    <a:pt x="3" y="6"/>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1" name="Google Shape;631;p25"/>
            <p:cNvSpPr/>
            <p:nvPr/>
          </p:nvSpPr>
          <p:spPr>
            <a:xfrm>
              <a:off x="5874426" y="1397314"/>
              <a:ext cx="10770" cy="22723"/>
            </a:xfrm>
            <a:custGeom>
              <a:rect b="b" l="l" r="r" t="t"/>
              <a:pathLst>
                <a:path extrusionOk="0" h="6" w="3">
                  <a:moveTo>
                    <a:pt x="2" y="5"/>
                  </a:moveTo>
                  <a:cubicBezTo>
                    <a:pt x="2" y="6"/>
                    <a:pt x="0" y="4"/>
                    <a:pt x="0" y="2"/>
                  </a:cubicBezTo>
                  <a:cubicBezTo>
                    <a:pt x="0" y="0"/>
                    <a:pt x="1" y="1"/>
                    <a:pt x="2" y="2"/>
                  </a:cubicBezTo>
                  <a:cubicBezTo>
                    <a:pt x="2" y="3"/>
                    <a:pt x="3" y="3"/>
                    <a:pt x="2" y="5"/>
                  </a:cubicBezTo>
                  <a:close/>
                </a:path>
              </a:pathLst>
            </a:custGeom>
            <a:solidFill>
              <a:srgbClr val="00769E"/>
            </a:solidFill>
            <a:ln cap="rnd" cmpd="sng" w="9525">
              <a:solidFill>
                <a:srgbClr val="44546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2" name="Google Shape;632;p25"/>
            <p:cNvSpPr/>
            <p:nvPr/>
          </p:nvSpPr>
          <p:spPr>
            <a:xfrm>
              <a:off x="5788267" y="1306416"/>
              <a:ext cx="32309" cy="35349"/>
            </a:xfrm>
            <a:custGeom>
              <a:rect b="b" l="l" r="r" t="t"/>
              <a:pathLst>
                <a:path extrusionOk="0" h="9" w="8">
                  <a:moveTo>
                    <a:pt x="5" y="8"/>
                  </a:moveTo>
                  <a:cubicBezTo>
                    <a:pt x="2" y="8"/>
                    <a:pt x="4" y="6"/>
                    <a:pt x="2" y="4"/>
                  </a:cubicBezTo>
                  <a:cubicBezTo>
                    <a:pt x="0" y="2"/>
                    <a:pt x="3" y="0"/>
                    <a:pt x="5" y="3"/>
                  </a:cubicBezTo>
                  <a:cubicBezTo>
                    <a:pt x="7" y="6"/>
                    <a:pt x="8" y="9"/>
                    <a:pt x="7" y="9"/>
                  </a:cubicBezTo>
                  <a:cubicBezTo>
                    <a:pt x="5" y="9"/>
                    <a:pt x="7" y="8"/>
                    <a:pt x="5" y="8"/>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3" name="Google Shape;633;p25"/>
            <p:cNvSpPr/>
            <p:nvPr/>
          </p:nvSpPr>
          <p:spPr>
            <a:xfrm>
              <a:off x="5766728" y="1220570"/>
              <a:ext cx="16155" cy="30299"/>
            </a:xfrm>
            <a:custGeom>
              <a:rect b="b" l="l" r="r" t="t"/>
              <a:pathLst>
                <a:path extrusionOk="0" h="8" w="4">
                  <a:moveTo>
                    <a:pt x="3" y="8"/>
                  </a:moveTo>
                  <a:cubicBezTo>
                    <a:pt x="1" y="8"/>
                    <a:pt x="0" y="6"/>
                    <a:pt x="1" y="3"/>
                  </a:cubicBezTo>
                  <a:cubicBezTo>
                    <a:pt x="1" y="0"/>
                    <a:pt x="3" y="4"/>
                    <a:pt x="3" y="5"/>
                  </a:cubicBezTo>
                  <a:cubicBezTo>
                    <a:pt x="3" y="6"/>
                    <a:pt x="4" y="7"/>
                    <a:pt x="3" y="8"/>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4" name="Google Shape;634;p25"/>
            <p:cNvSpPr/>
            <p:nvPr/>
          </p:nvSpPr>
          <p:spPr>
            <a:xfrm>
              <a:off x="5777497" y="1220570"/>
              <a:ext cx="24232" cy="17675"/>
            </a:xfrm>
            <a:custGeom>
              <a:rect b="b" l="l" r="r" t="t"/>
              <a:pathLst>
                <a:path extrusionOk="0" h="5" w="6">
                  <a:moveTo>
                    <a:pt x="1" y="4"/>
                  </a:moveTo>
                  <a:cubicBezTo>
                    <a:pt x="0" y="3"/>
                    <a:pt x="1" y="3"/>
                    <a:pt x="1" y="1"/>
                  </a:cubicBezTo>
                  <a:cubicBezTo>
                    <a:pt x="1" y="0"/>
                    <a:pt x="2" y="0"/>
                    <a:pt x="3" y="2"/>
                  </a:cubicBezTo>
                  <a:cubicBezTo>
                    <a:pt x="3" y="3"/>
                    <a:pt x="4" y="2"/>
                    <a:pt x="5" y="4"/>
                  </a:cubicBezTo>
                  <a:cubicBezTo>
                    <a:pt x="6" y="5"/>
                    <a:pt x="4" y="3"/>
                    <a:pt x="3" y="4"/>
                  </a:cubicBezTo>
                  <a:cubicBezTo>
                    <a:pt x="1" y="5"/>
                    <a:pt x="1" y="5"/>
                    <a:pt x="1" y="4"/>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5" name="Google Shape;635;p25"/>
            <p:cNvSpPr/>
            <p:nvPr/>
          </p:nvSpPr>
          <p:spPr>
            <a:xfrm>
              <a:off x="5788267" y="1250868"/>
              <a:ext cx="8077" cy="7575"/>
            </a:xfrm>
            <a:custGeom>
              <a:rect b="b" l="l" r="r" t="t"/>
              <a:pathLst>
                <a:path extrusionOk="0" h="2" w="2">
                  <a:moveTo>
                    <a:pt x="1" y="2"/>
                  </a:moveTo>
                  <a:cubicBezTo>
                    <a:pt x="0" y="2"/>
                    <a:pt x="0" y="0"/>
                    <a:pt x="1" y="0"/>
                  </a:cubicBezTo>
                  <a:cubicBezTo>
                    <a:pt x="2" y="0"/>
                    <a:pt x="2" y="2"/>
                    <a:pt x="1" y="2"/>
                  </a:cubicBezTo>
                  <a:close/>
                </a:path>
              </a:pathLst>
            </a:custGeom>
            <a:solidFill>
              <a:srgbClr val="00769E"/>
            </a:solidFill>
            <a:ln cap="rnd" cmpd="sng" w="9525">
              <a:solidFill>
                <a:srgbClr val="C0BAA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6" name="Google Shape;636;p25"/>
            <p:cNvSpPr/>
            <p:nvPr/>
          </p:nvSpPr>
          <p:spPr>
            <a:xfrm>
              <a:off x="5494788" y="1104424"/>
              <a:ext cx="96929" cy="40398"/>
            </a:xfrm>
            <a:custGeom>
              <a:rect b="b" l="l" r="r" t="t"/>
              <a:pathLst>
                <a:path extrusionOk="0" h="11" w="24">
                  <a:moveTo>
                    <a:pt x="1" y="6"/>
                  </a:moveTo>
                  <a:cubicBezTo>
                    <a:pt x="0" y="0"/>
                    <a:pt x="5" y="0"/>
                    <a:pt x="14" y="1"/>
                  </a:cubicBezTo>
                  <a:cubicBezTo>
                    <a:pt x="24" y="2"/>
                    <a:pt x="21" y="7"/>
                    <a:pt x="16" y="9"/>
                  </a:cubicBezTo>
                  <a:cubicBezTo>
                    <a:pt x="10" y="11"/>
                    <a:pt x="12" y="8"/>
                    <a:pt x="6" y="9"/>
                  </a:cubicBezTo>
                  <a:cubicBezTo>
                    <a:pt x="0" y="10"/>
                    <a:pt x="2" y="9"/>
                    <a:pt x="1" y="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7" name="Google Shape;637;p25"/>
            <p:cNvSpPr/>
            <p:nvPr/>
          </p:nvSpPr>
          <p:spPr>
            <a:xfrm>
              <a:off x="5580947" y="1122099"/>
              <a:ext cx="16155" cy="10100"/>
            </a:xfrm>
            <a:custGeom>
              <a:rect b="b" l="l" r="r" t="t"/>
              <a:pathLst>
                <a:path extrusionOk="0" h="3" w="4">
                  <a:moveTo>
                    <a:pt x="0" y="2"/>
                  </a:moveTo>
                  <a:cubicBezTo>
                    <a:pt x="0" y="1"/>
                    <a:pt x="3" y="0"/>
                    <a:pt x="3" y="1"/>
                  </a:cubicBezTo>
                  <a:cubicBezTo>
                    <a:pt x="4" y="2"/>
                    <a:pt x="0" y="3"/>
                    <a:pt x="0"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8" name="Google Shape;638;p25"/>
            <p:cNvSpPr/>
            <p:nvPr/>
          </p:nvSpPr>
          <p:spPr>
            <a:xfrm>
              <a:off x="5613256" y="1144822"/>
              <a:ext cx="18846" cy="10100"/>
            </a:xfrm>
            <a:custGeom>
              <a:rect b="b" l="l" r="r" t="t"/>
              <a:pathLst>
                <a:path extrusionOk="0" h="3" w="5">
                  <a:moveTo>
                    <a:pt x="0" y="2"/>
                  </a:moveTo>
                  <a:cubicBezTo>
                    <a:pt x="0" y="0"/>
                    <a:pt x="2" y="0"/>
                    <a:pt x="4" y="1"/>
                  </a:cubicBezTo>
                  <a:cubicBezTo>
                    <a:pt x="5" y="1"/>
                    <a:pt x="0" y="3"/>
                    <a:pt x="0" y="2"/>
                  </a:cubicBezTo>
                  <a:close/>
                </a:path>
              </a:pathLst>
            </a:custGeom>
            <a:solidFill>
              <a:srgbClr val="00769E"/>
            </a:solidFill>
            <a:ln cap="rnd" cmpd="sng" w="9525">
              <a:solidFill>
                <a:srgbClr val="44546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39" name="Google Shape;639;p25"/>
            <p:cNvSpPr/>
            <p:nvPr/>
          </p:nvSpPr>
          <p:spPr>
            <a:xfrm>
              <a:off x="5696722" y="1114524"/>
              <a:ext cx="13463" cy="15150"/>
            </a:xfrm>
            <a:custGeom>
              <a:rect b="b" l="l" r="r" t="t"/>
              <a:pathLst>
                <a:path extrusionOk="0" h="4" w="3">
                  <a:moveTo>
                    <a:pt x="1" y="3"/>
                  </a:moveTo>
                  <a:cubicBezTo>
                    <a:pt x="0" y="2"/>
                    <a:pt x="3" y="0"/>
                    <a:pt x="3" y="1"/>
                  </a:cubicBezTo>
                  <a:cubicBezTo>
                    <a:pt x="3" y="2"/>
                    <a:pt x="1" y="4"/>
                    <a:pt x="1" y="3"/>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0" name="Google Shape;640;p25"/>
            <p:cNvSpPr/>
            <p:nvPr/>
          </p:nvSpPr>
          <p:spPr>
            <a:xfrm>
              <a:off x="5696722" y="1124623"/>
              <a:ext cx="13463" cy="12624"/>
            </a:xfrm>
            <a:custGeom>
              <a:rect b="b" l="l" r="r" t="t"/>
              <a:pathLst>
                <a:path extrusionOk="0" h="3" w="3">
                  <a:moveTo>
                    <a:pt x="2" y="2"/>
                  </a:moveTo>
                  <a:cubicBezTo>
                    <a:pt x="0" y="2"/>
                    <a:pt x="1" y="0"/>
                    <a:pt x="2" y="0"/>
                  </a:cubicBezTo>
                  <a:cubicBezTo>
                    <a:pt x="3" y="1"/>
                    <a:pt x="3" y="3"/>
                    <a:pt x="2" y="2"/>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1" name="Google Shape;641;p25"/>
            <p:cNvSpPr/>
            <p:nvPr/>
          </p:nvSpPr>
          <p:spPr>
            <a:xfrm>
              <a:off x="5745186" y="1200371"/>
              <a:ext cx="5386" cy="15150"/>
            </a:xfrm>
            <a:custGeom>
              <a:rect b="b" l="l" r="r" t="t"/>
              <a:pathLst>
                <a:path extrusionOk="0" h="4" w="1">
                  <a:moveTo>
                    <a:pt x="1" y="3"/>
                  </a:moveTo>
                  <a:cubicBezTo>
                    <a:pt x="0" y="4"/>
                    <a:pt x="0" y="1"/>
                    <a:pt x="1" y="0"/>
                  </a:cubicBezTo>
                  <a:cubicBezTo>
                    <a:pt x="1" y="0"/>
                    <a:pt x="1" y="2"/>
                    <a:pt x="1" y="3"/>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2" name="Google Shape;642;p25"/>
            <p:cNvSpPr/>
            <p:nvPr/>
          </p:nvSpPr>
          <p:spPr>
            <a:xfrm>
              <a:off x="5726340" y="1175121"/>
              <a:ext cx="8077" cy="10100"/>
            </a:xfrm>
            <a:custGeom>
              <a:rect b="b" l="l" r="r" t="t"/>
              <a:pathLst>
                <a:path extrusionOk="0" h="3" w="2">
                  <a:moveTo>
                    <a:pt x="1" y="3"/>
                  </a:moveTo>
                  <a:cubicBezTo>
                    <a:pt x="0" y="3"/>
                    <a:pt x="0" y="3"/>
                    <a:pt x="1" y="2"/>
                  </a:cubicBezTo>
                  <a:cubicBezTo>
                    <a:pt x="1" y="0"/>
                    <a:pt x="2" y="2"/>
                    <a:pt x="1" y="3"/>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3" name="Google Shape;643;p25"/>
            <p:cNvSpPr/>
            <p:nvPr/>
          </p:nvSpPr>
          <p:spPr>
            <a:xfrm>
              <a:off x="5712877" y="1162497"/>
              <a:ext cx="13463" cy="15150"/>
            </a:xfrm>
            <a:custGeom>
              <a:rect b="b" l="l" r="r" t="t"/>
              <a:pathLst>
                <a:path extrusionOk="0" h="4" w="3">
                  <a:moveTo>
                    <a:pt x="1" y="1"/>
                  </a:moveTo>
                  <a:cubicBezTo>
                    <a:pt x="1" y="0"/>
                    <a:pt x="3" y="2"/>
                    <a:pt x="3" y="3"/>
                  </a:cubicBezTo>
                  <a:cubicBezTo>
                    <a:pt x="2" y="4"/>
                    <a:pt x="0" y="3"/>
                    <a:pt x="1" y="1"/>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4" name="Google Shape;644;p25"/>
            <p:cNvSpPr/>
            <p:nvPr/>
          </p:nvSpPr>
          <p:spPr>
            <a:xfrm>
              <a:off x="5761342" y="1177645"/>
              <a:ext cx="16155" cy="15150"/>
            </a:xfrm>
            <a:custGeom>
              <a:rect b="b" l="l" r="r" t="t"/>
              <a:pathLst>
                <a:path extrusionOk="0" h="4" w="4">
                  <a:moveTo>
                    <a:pt x="2" y="4"/>
                  </a:moveTo>
                  <a:cubicBezTo>
                    <a:pt x="0" y="3"/>
                    <a:pt x="1" y="0"/>
                    <a:pt x="2" y="1"/>
                  </a:cubicBezTo>
                  <a:cubicBezTo>
                    <a:pt x="4" y="2"/>
                    <a:pt x="3" y="4"/>
                    <a:pt x="2" y="4"/>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5" name="Google Shape;645;p25"/>
            <p:cNvSpPr/>
            <p:nvPr/>
          </p:nvSpPr>
          <p:spPr>
            <a:xfrm>
              <a:off x="5761342" y="1147347"/>
              <a:ext cx="13463" cy="15150"/>
            </a:xfrm>
            <a:custGeom>
              <a:rect b="b" l="l" r="r" t="t"/>
              <a:pathLst>
                <a:path extrusionOk="0" h="4" w="3">
                  <a:moveTo>
                    <a:pt x="2" y="3"/>
                  </a:moveTo>
                  <a:cubicBezTo>
                    <a:pt x="0" y="2"/>
                    <a:pt x="1" y="0"/>
                    <a:pt x="2" y="1"/>
                  </a:cubicBezTo>
                  <a:cubicBezTo>
                    <a:pt x="3" y="2"/>
                    <a:pt x="2" y="4"/>
                    <a:pt x="2" y="3"/>
                  </a:cubicBezTo>
                  <a:close/>
                </a:path>
              </a:pathLst>
            </a:custGeom>
            <a:solidFill>
              <a:srgbClr val="00769E"/>
            </a:solidFill>
            <a:ln cap="rnd"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6" name="Google Shape;646;p25"/>
            <p:cNvSpPr/>
            <p:nvPr/>
          </p:nvSpPr>
          <p:spPr>
            <a:xfrm>
              <a:off x="7473756" y="-115113"/>
              <a:ext cx="21539" cy="20199"/>
            </a:xfrm>
            <a:custGeom>
              <a:rect b="b" l="l" r="r" t="t"/>
              <a:pathLst>
                <a:path extrusionOk="0" h="5" w="5">
                  <a:moveTo>
                    <a:pt x="0" y="2"/>
                  </a:moveTo>
                  <a:cubicBezTo>
                    <a:pt x="0" y="0"/>
                    <a:pt x="5" y="1"/>
                    <a:pt x="4" y="3"/>
                  </a:cubicBezTo>
                  <a:cubicBezTo>
                    <a:pt x="3" y="5"/>
                    <a:pt x="0" y="4"/>
                    <a:pt x="0"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7" name="Google Shape;647;p25"/>
            <p:cNvSpPr/>
            <p:nvPr/>
          </p:nvSpPr>
          <p:spPr>
            <a:xfrm>
              <a:off x="5131303" y="1856850"/>
              <a:ext cx="1981662" cy="2247178"/>
            </a:xfrm>
            <a:custGeom>
              <a:rect b="b" l="l" r="r" t="t"/>
              <a:pathLst>
                <a:path extrusionOk="0" h="596" w="493">
                  <a:moveTo>
                    <a:pt x="261" y="596"/>
                  </a:moveTo>
                  <a:cubicBezTo>
                    <a:pt x="257" y="584"/>
                    <a:pt x="268" y="586"/>
                    <a:pt x="263" y="578"/>
                  </a:cubicBezTo>
                  <a:cubicBezTo>
                    <a:pt x="257" y="570"/>
                    <a:pt x="258" y="570"/>
                    <a:pt x="253" y="567"/>
                  </a:cubicBezTo>
                  <a:cubicBezTo>
                    <a:pt x="248" y="564"/>
                    <a:pt x="250" y="562"/>
                    <a:pt x="244" y="559"/>
                  </a:cubicBezTo>
                  <a:cubicBezTo>
                    <a:pt x="237" y="556"/>
                    <a:pt x="238" y="548"/>
                    <a:pt x="232" y="552"/>
                  </a:cubicBezTo>
                  <a:cubicBezTo>
                    <a:pt x="226" y="557"/>
                    <a:pt x="232" y="548"/>
                    <a:pt x="224" y="541"/>
                  </a:cubicBezTo>
                  <a:cubicBezTo>
                    <a:pt x="216" y="535"/>
                    <a:pt x="214" y="546"/>
                    <a:pt x="210" y="539"/>
                  </a:cubicBezTo>
                  <a:cubicBezTo>
                    <a:pt x="213" y="536"/>
                    <a:pt x="211" y="534"/>
                    <a:pt x="216" y="533"/>
                  </a:cubicBezTo>
                  <a:cubicBezTo>
                    <a:pt x="220" y="531"/>
                    <a:pt x="219" y="527"/>
                    <a:pt x="228" y="515"/>
                  </a:cubicBezTo>
                  <a:cubicBezTo>
                    <a:pt x="237" y="503"/>
                    <a:pt x="245" y="498"/>
                    <a:pt x="252" y="494"/>
                  </a:cubicBezTo>
                  <a:cubicBezTo>
                    <a:pt x="259" y="490"/>
                    <a:pt x="261" y="481"/>
                    <a:pt x="256" y="470"/>
                  </a:cubicBezTo>
                  <a:cubicBezTo>
                    <a:pt x="252" y="460"/>
                    <a:pt x="251" y="469"/>
                    <a:pt x="246" y="467"/>
                  </a:cubicBezTo>
                  <a:cubicBezTo>
                    <a:pt x="250" y="463"/>
                    <a:pt x="253" y="445"/>
                    <a:pt x="249" y="440"/>
                  </a:cubicBezTo>
                  <a:cubicBezTo>
                    <a:pt x="245" y="436"/>
                    <a:pt x="244" y="442"/>
                    <a:pt x="239" y="442"/>
                  </a:cubicBezTo>
                  <a:cubicBezTo>
                    <a:pt x="234" y="443"/>
                    <a:pt x="238" y="438"/>
                    <a:pt x="233" y="419"/>
                  </a:cubicBezTo>
                  <a:cubicBezTo>
                    <a:pt x="231" y="413"/>
                    <a:pt x="224" y="411"/>
                    <a:pt x="222" y="413"/>
                  </a:cubicBezTo>
                  <a:cubicBezTo>
                    <a:pt x="221" y="416"/>
                    <a:pt x="204" y="414"/>
                    <a:pt x="206" y="411"/>
                  </a:cubicBezTo>
                  <a:cubicBezTo>
                    <a:pt x="207" y="407"/>
                    <a:pt x="204" y="407"/>
                    <a:pt x="207" y="400"/>
                  </a:cubicBezTo>
                  <a:cubicBezTo>
                    <a:pt x="209" y="394"/>
                    <a:pt x="204" y="386"/>
                    <a:pt x="203" y="383"/>
                  </a:cubicBezTo>
                  <a:cubicBezTo>
                    <a:pt x="207" y="380"/>
                    <a:pt x="206" y="380"/>
                    <a:pt x="205" y="376"/>
                  </a:cubicBezTo>
                  <a:cubicBezTo>
                    <a:pt x="204" y="373"/>
                    <a:pt x="209" y="369"/>
                    <a:pt x="208" y="364"/>
                  </a:cubicBezTo>
                  <a:cubicBezTo>
                    <a:pt x="208" y="362"/>
                    <a:pt x="216" y="345"/>
                    <a:pt x="204" y="341"/>
                  </a:cubicBezTo>
                  <a:cubicBezTo>
                    <a:pt x="197" y="338"/>
                    <a:pt x="199" y="331"/>
                    <a:pt x="201" y="326"/>
                  </a:cubicBezTo>
                  <a:cubicBezTo>
                    <a:pt x="202" y="320"/>
                    <a:pt x="190" y="324"/>
                    <a:pt x="182" y="323"/>
                  </a:cubicBezTo>
                  <a:cubicBezTo>
                    <a:pt x="174" y="322"/>
                    <a:pt x="178" y="290"/>
                    <a:pt x="171" y="283"/>
                  </a:cubicBezTo>
                  <a:cubicBezTo>
                    <a:pt x="164" y="277"/>
                    <a:pt x="162" y="284"/>
                    <a:pt x="156" y="279"/>
                  </a:cubicBezTo>
                  <a:cubicBezTo>
                    <a:pt x="150" y="273"/>
                    <a:pt x="153" y="280"/>
                    <a:pt x="145" y="272"/>
                  </a:cubicBezTo>
                  <a:cubicBezTo>
                    <a:pt x="136" y="265"/>
                    <a:pt x="131" y="269"/>
                    <a:pt x="121" y="260"/>
                  </a:cubicBezTo>
                  <a:cubicBezTo>
                    <a:pt x="112" y="251"/>
                    <a:pt x="112" y="239"/>
                    <a:pt x="115" y="229"/>
                  </a:cubicBezTo>
                  <a:cubicBezTo>
                    <a:pt x="119" y="219"/>
                    <a:pt x="102" y="224"/>
                    <a:pt x="88" y="234"/>
                  </a:cubicBezTo>
                  <a:cubicBezTo>
                    <a:pt x="74" y="245"/>
                    <a:pt x="78" y="248"/>
                    <a:pt x="62" y="242"/>
                  </a:cubicBezTo>
                  <a:cubicBezTo>
                    <a:pt x="56" y="241"/>
                    <a:pt x="57" y="245"/>
                    <a:pt x="51" y="244"/>
                  </a:cubicBezTo>
                  <a:cubicBezTo>
                    <a:pt x="46" y="242"/>
                    <a:pt x="51" y="218"/>
                    <a:pt x="47" y="223"/>
                  </a:cubicBezTo>
                  <a:cubicBezTo>
                    <a:pt x="44" y="228"/>
                    <a:pt x="28" y="235"/>
                    <a:pt x="29" y="225"/>
                  </a:cubicBezTo>
                  <a:cubicBezTo>
                    <a:pt x="29" y="215"/>
                    <a:pt x="16" y="223"/>
                    <a:pt x="19" y="216"/>
                  </a:cubicBezTo>
                  <a:cubicBezTo>
                    <a:pt x="21" y="209"/>
                    <a:pt x="0" y="190"/>
                    <a:pt x="14" y="179"/>
                  </a:cubicBezTo>
                  <a:cubicBezTo>
                    <a:pt x="21" y="173"/>
                    <a:pt x="17" y="161"/>
                    <a:pt x="26" y="153"/>
                  </a:cubicBezTo>
                  <a:cubicBezTo>
                    <a:pt x="35" y="145"/>
                    <a:pt x="38" y="149"/>
                    <a:pt x="46" y="142"/>
                  </a:cubicBezTo>
                  <a:cubicBezTo>
                    <a:pt x="55" y="136"/>
                    <a:pt x="51" y="146"/>
                    <a:pt x="58" y="142"/>
                  </a:cubicBezTo>
                  <a:cubicBezTo>
                    <a:pt x="59" y="138"/>
                    <a:pt x="61" y="115"/>
                    <a:pt x="64" y="105"/>
                  </a:cubicBezTo>
                  <a:cubicBezTo>
                    <a:pt x="66" y="95"/>
                    <a:pt x="61" y="94"/>
                    <a:pt x="62" y="89"/>
                  </a:cubicBezTo>
                  <a:cubicBezTo>
                    <a:pt x="63" y="84"/>
                    <a:pt x="58" y="90"/>
                    <a:pt x="56" y="74"/>
                  </a:cubicBezTo>
                  <a:cubicBezTo>
                    <a:pt x="55" y="68"/>
                    <a:pt x="61" y="70"/>
                    <a:pt x="62" y="69"/>
                  </a:cubicBezTo>
                  <a:cubicBezTo>
                    <a:pt x="63" y="67"/>
                    <a:pt x="65" y="69"/>
                    <a:pt x="67" y="70"/>
                  </a:cubicBezTo>
                  <a:cubicBezTo>
                    <a:pt x="68" y="71"/>
                    <a:pt x="67" y="63"/>
                    <a:pt x="64" y="63"/>
                  </a:cubicBezTo>
                  <a:cubicBezTo>
                    <a:pt x="61" y="63"/>
                    <a:pt x="59" y="64"/>
                    <a:pt x="59" y="64"/>
                  </a:cubicBezTo>
                  <a:cubicBezTo>
                    <a:pt x="58" y="53"/>
                    <a:pt x="58" y="53"/>
                    <a:pt x="58" y="53"/>
                  </a:cubicBezTo>
                  <a:cubicBezTo>
                    <a:pt x="79" y="53"/>
                    <a:pt x="79" y="53"/>
                    <a:pt x="79" y="53"/>
                  </a:cubicBezTo>
                  <a:cubicBezTo>
                    <a:pt x="78" y="51"/>
                    <a:pt x="78" y="47"/>
                    <a:pt x="81" y="52"/>
                  </a:cubicBezTo>
                  <a:cubicBezTo>
                    <a:pt x="84" y="57"/>
                    <a:pt x="87" y="46"/>
                    <a:pt x="88" y="47"/>
                  </a:cubicBezTo>
                  <a:cubicBezTo>
                    <a:pt x="96" y="56"/>
                    <a:pt x="89" y="64"/>
                    <a:pt x="96" y="61"/>
                  </a:cubicBezTo>
                  <a:cubicBezTo>
                    <a:pt x="100" y="69"/>
                    <a:pt x="105" y="66"/>
                    <a:pt x="111" y="68"/>
                  </a:cubicBezTo>
                  <a:cubicBezTo>
                    <a:pt x="117" y="70"/>
                    <a:pt x="116" y="61"/>
                    <a:pt x="125" y="59"/>
                  </a:cubicBezTo>
                  <a:cubicBezTo>
                    <a:pt x="135" y="57"/>
                    <a:pt x="127" y="52"/>
                    <a:pt x="134" y="48"/>
                  </a:cubicBezTo>
                  <a:cubicBezTo>
                    <a:pt x="141" y="45"/>
                    <a:pt x="140" y="40"/>
                    <a:pt x="134" y="42"/>
                  </a:cubicBezTo>
                  <a:cubicBezTo>
                    <a:pt x="129" y="44"/>
                    <a:pt x="129" y="27"/>
                    <a:pt x="124" y="20"/>
                  </a:cubicBezTo>
                  <a:cubicBezTo>
                    <a:pt x="119" y="14"/>
                    <a:pt x="132" y="18"/>
                    <a:pt x="142" y="24"/>
                  </a:cubicBezTo>
                  <a:cubicBezTo>
                    <a:pt x="152" y="29"/>
                    <a:pt x="144" y="16"/>
                    <a:pt x="150" y="17"/>
                  </a:cubicBezTo>
                  <a:cubicBezTo>
                    <a:pt x="157" y="18"/>
                    <a:pt x="175" y="10"/>
                    <a:pt x="172" y="2"/>
                  </a:cubicBezTo>
                  <a:cubicBezTo>
                    <a:pt x="173" y="2"/>
                    <a:pt x="174" y="2"/>
                    <a:pt x="176" y="1"/>
                  </a:cubicBezTo>
                  <a:cubicBezTo>
                    <a:pt x="180" y="0"/>
                    <a:pt x="182" y="4"/>
                    <a:pt x="180" y="9"/>
                  </a:cubicBezTo>
                  <a:cubicBezTo>
                    <a:pt x="177" y="15"/>
                    <a:pt x="189" y="13"/>
                    <a:pt x="185" y="23"/>
                  </a:cubicBezTo>
                  <a:cubicBezTo>
                    <a:pt x="183" y="27"/>
                    <a:pt x="183" y="27"/>
                    <a:pt x="181" y="37"/>
                  </a:cubicBezTo>
                  <a:cubicBezTo>
                    <a:pt x="179" y="47"/>
                    <a:pt x="184" y="41"/>
                    <a:pt x="183" y="49"/>
                  </a:cubicBezTo>
                  <a:cubicBezTo>
                    <a:pt x="183" y="55"/>
                    <a:pt x="193" y="62"/>
                    <a:pt x="197" y="61"/>
                  </a:cubicBezTo>
                  <a:cubicBezTo>
                    <a:pt x="200" y="59"/>
                    <a:pt x="198" y="56"/>
                    <a:pt x="203" y="57"/>
                  </a:cubicBezTo>
                  <a:cubicBezTo>
                    <a:pt x="208" y="57"/>
                    <a:pt x="210" y="51"/>
                    <a:pt x="214" y="50"/>
                  </a:cubicBezTo>
                  <a:cubicBezTo>
                    <a:pt x="218" y="48"/>
                    <a:pt x="216" y="52"/>
                    <a:pt x="224" y="50"/>
                  </a:cubicBezTo>
                  <a:cubicBezTo>
                    <a:pt x="225" y="50"/>
                    <a:pt x="234" y="55"/>
                    <a:pt x="230" y="49"/>
                  </a:cubicBezTo>
                  <a:cubicBezTo>
                    <a:pt x="228" y="45"/>
                    <a:pt x="228" y="41"/>
                    <a:pt x="233" y="43"/>
                  </a:cubicBezTo>
                  <a:cubicBezTo>
                    <a:pt x="237" y="46"/>
                    <a:pt x="242" y="38"/>
                    <a:pt x="243" y="41"/>
                  </a:cubicBezTo>
                  <a:cubicBezTo>
                    <a:pt x="244" y="44"/>
                    <a:pt x="245" y="41"/>
                    <a:pt x="247" y="45"/>
                  </a:cubicBezTo>
                  <a:cubicBezTo>
                    <a:pt x="251" y="48"/>
                    <a:pt x="253" y="48"/>
                    <a:pt x="255" y="46"/>
                  </a:cubicBezTo>
                  <a:cubicBezTo>
                    <a:pt x="258" y="41"/>
                    <a:pt x="258" y="48"/>
                    <a:pt x="261" y="45"/>
                  </a:cubicBezTo>
                  <a:cubicBezTo>
                    <a:pt x="264" y="42"/>
                    <a:pt x="262" y="47"/>
                    <a:pt x="267" y="47"/>
                  </a:cubicBezTo>
                  <a:cubicBezTo>
                    <a:pt x="272" y="46"/>
                    <a:pt x="273" y="35"/>
                    <a:pt x="277" y="29"/>
                  </a:cubicBezTo>
                  <a:cubicBezTo>
                    <a:pt x="280" y="22"/>
                    <a:pt x="281" y="21"/>
                    <a:pt x="283" y="19"/>
                  </a:cubicBezTo>
                  <a:cubicBezTo>
                    <a:pt x="285" y="15"/>
                    <a:pt x="284" y="14"/>
                    <a:pt x="285" y="14"/>
                  </a:cubicBezTo>
                  <a:cubicBezTo>
                    <a:pt x="286" y="13"/>
                    <a:pt x="288" y="17"/>
                    <a:pt x="289" y="20"/>
                  </a:cubicBezTo>
                  <a:cubicBezTo>
                    <a:pt x="290" y="22"/>
                    <a:pt x="291" y="20"/>
                    <a:pt x="291" y="23"/>
                  </a:cubicBezTo>
                  <a:cubicBezTo>
                    <a:pt x="290" y="26"/>
                    <a:pt x="291" y="33"/>
                    <a:pt x="292" y="36"/>
                  </a:cubicBezTo>
                  <a:cubicBezTo>
                    <a:pt x="292" y="37"/>
                    <a:pt x="294" y="39"/>
                    <a:pt x="293" y="41"/>
                  </a:cubicBezTo>
                  <a:cubicBezTo>
                    <a:pt x="293" y="43"/>
                    <a:pt x="295" y="43"/>
                    <a:pt x="295" y="45"/>
                  </a:cubicBezTo>
                  <a:cubicBezTo>
                    <a:pt x="295" y="48"/>
                    <a:pt x="296" y="47"/>
                    <a:pt x="297" y="49"/>
                  </a:cubicBezTo>
                  <a:cubicBezTo>
                    <a:pt x="297" y="52"/>
                    <a:pt x="297" y="53"/>
                    <a:pt x="301" y="52"/>
                  </a:cubicBezTo>
                  <a:cubicBezTo>
                    <a:pt x="305" y="52"/>
                    <a:pt x="308" y="63"/>
                    <a:pt x="304" y="64"/>
                  </a:cubicBezTo>
                  <a:cubicBezTo>
                    <a:pt x="298" y="66"/>
                    <a:pt x="297" y="77"/>
                    <a:pt x="290" y="80"/>
                  </a:cubicBezTo>
                  <a:cubicBezTo>
                    <a:pt x="284" y="82"/>
                    <a:pt x="288" y="84"/>
                    <a:pt x="285" y="89"/>
                  </a:cubicBezTo>
                  <a:cubicBezTo>
                    <a:pt x="282" y="93"/>
                    <a:pt x="292" y="84"/>
                    <a:pt x="289" y="93"/>
                  </a:cubicBezTo>
                  <a:cubicBezTo>
                    <a:pt x="286" y="102"/>
                    <a:pt x="293" y="88"/>
                    <a:pt x="294" y="96"/>
                  </a:cubicBezTo>
                  <a:cubicBezTo>
                    <a:pt x="295" y="103"/>
                    <a:pt x="289" y="78"/>
                    <a:pt x="302" y="81"/>
                  </a:cubicBezTo>
                  <a:cubicBezTo>
                    <a:pt x="315" y="84"/>
                    <a:pt x="309" y="79"/>
                    <a:pt x="320" y="83"/>
                  </a:cubicBezTo>
                  <a:cubicBezTo>
                    <a:pt x="330" y="86"/>
                    <a:pt x="317" y="94"/>
                    <a:pt x="319" y="100"/>
                  </a:cubicBezTo>
                  <a:cubicBezTo>
                    <a:pt x="322" y="106"/>
                    <a:pt x="323" y="88"/>
                    <a:pt x="334" y="89"/>
                  </a:cubicBezTo>
                  <a:cubicBezTo>
                    <a:pt x="345" y="90"/>
                    <a:pt x="344" y="93"/>
                    <a:pt x="349" y="93"/>
                  </a:cubicBezTo>
                  <a:cubicBezTo>
                    <a:pt x="355" y="93"/>
                    <a:pt x="354" y="98"/>
                    <a:pt x="363" y="100"/>
                  </a:cubicBezTo>
                  <a:cubicBezTo>
                    <a:pt x="372" y="103"/>
                    <a:pt x="369" y="106"/>
                    <a:pt x="373" y="111"/>
                  </a:cubicBezTo>
                  <a:cubicBezTo>
                    <a:pt x="375" y="113"/>
                    <a:pt x="369" y="121"/>
                    <a:pt x="371" y="124"/>
                  </a:cubicBezTo>
                  <a:cubicBezTo>
                    <a:pt x="373" y="127"/>
                    <a:pt x="380" y="112"/>
                    <a:pt x="388" y="115"/>
                  </a:cubicBezTo>
                  <a:cubicBezTo>
                    <a:pt x="395" y="118"/>
                    <a:pt x="405" y="123"/>
                    <a:pt x="417" y="121"/>
                  </a:cubicBezTo>
                  <a:cubicBezTo>
                    <a:pt x="430" y="118"/>
                    <a:pt x="434" y="124"/>
                    <a:pt x="444" y="132"/>
                  </a:cubicBezTo>
                  <a:cubicBezTo>
                    <a:pt x="453" y="140"/>
                    <a:pt x="447" y="142"/>
                    <a:pt x="461" y="150"/>
                  </a:cubicBezTo>
                  <a:cubicBezTo>
                    <a:pt x="475" y="159"/>
                    <a:pt x="475" y="150"/>
                    <a:pt x="482" y="157"/>
                  </a:cubicBezTo>
                  <a:cubicBezTo>
                    <a:pt x="490" y="163"/>
                    <a:pt x="489" y="173"/>
                    <a:pt x="491" y="187"/>
                  </a:cubicBezTo>
                  <a:cubicBezTo>
                    <a:pt x="493" y="201"/>
                    <a:pt x="488" y="208"/>
                    <a:pt x="478" y="225"/>
                  </a:cubicBezTo>
                  <a:cubicBezTo>
                    <a:pt x="468" y="242"/>
                    <a:pt x="465" y="236"/>
                    <a:pt x="459" y="254"/>
                  </a:cubicBezTo>
                  <a:cubicBezTo>
                    <a:pt x="452" y="271"/>
                    <a:pt x="449" y="278"/>
                    <a:pt x="444" y="269"/>
                  </a:cubicBezTo>
                  <a:cubicBezTo>
                    <a:pt x="439" y="260"/>
                    <a:pt x="440" y="289"/>
                    <a:pt x="439" y="299"/>
                  </a:cubicBezTo>
                  <a:cubicBezTo>
                    <a:pt x="438" y="308"/>
                    <a:pt x="443" y="311"/>
                    <a:pt x="440" y="323"/>
                  </a:cubicBezTo>
                  <a:cubicBezTo>
                    <a:pt x="436" y="336"/>
                    <a:pt x="441" y="348"/>
                    <a:pt x="434" y="351"/>
                  </a:cubicBezTo>
                  <a:cubicBezTo>
                    <a:pt x="428" y="355"/>
                    <a:pt x="436" y="364"/>
                    <a:pt x="428" y="378"/>
                  </a:cubicBezTo>
                  <a:cubicBezTo>
                    <a:pt x="421" y="392"/>
                    <a:pt x="412" y="398"/>
                    <a:pt x="415" y="406"/>
                  </a:cubicBezTo>
                  <a:cubicBezTo>
                    <a:pt x="418" y="414"/>
                    <a:pt x="403" y="417"/>
                    <a:pt x="405" y="423"/>
                  </a:cubicBezTo>
                  <a:cubicBezTo>
                    <a:pt x="407" y="428"/>
                    <a:pt x="397" y="424"/>
                    <a:pt x="386" y="427"/>
                  </a:cubicBezTo>
                  <a:cubicBezTo>
                    <a:pt x="376" y="429"/>
                    <a:pt x="382" y="424"/>
                    <a:pt x="374" y="427"/>
                  </a:cubicBezTo>
                  <a:cubicBezTo>
                    <a:pt x="366" y="429"/>
                    <a:pt x="367" y="437"/>
                    <a:pt x="346" y="446"/>
                  </a:cubicBezTo>
                  <a:cubicBezTo>
                    <a:pt x="338" y="449"/>
                    <a:pt x="324" y="460"/>
                    <a:pt x="322" y="474"/>
                  </a:cubicBezTo>
                  <a:cubicBezTo>
                    <a:pt x="321" y="487"/>
                    <a:pt x="325" y="499"/>
                    <a:pt x="320" y="510"/>
                  </a:cubicBezTo>
                  <a:cubicBezTo>
                    <a:pt x="315" y="521"/>
                    <a:pt x="314" y="514"/>
                    <a:pt x="306" y="529"/>
                  </a:cubicBezTo>
                  <a:cubicBezTo>
                    <a:pt x="299" y="544"/>
                    <a:pt x="296" y="555"/>
                    <a:pt x="288" y="563"/>
                  </a:cubicBezTo>
                  <a:cubicBezTo>
                    <a:pt x="277" y="573"/>
                    <a:pt x="275" y="572"/>
                    <a:pt x="272" y="585"/>
                  </a:cubicBezTo>
                  <a:cubicBezTo>
                    <a:pt x="270" y="592"/>
                    <a:pt x="264" y="590"/>
                    <a:pt x="261" y="59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8" name="Google Shape;648;p25"/>
            <p:cNvSpPr/>
            <p:nvPr/>
          </p:nvSpPr>
          <p:spPr>
            <a:xfrm>
              <a:off x="6324070" y="2031068"/>
              <a:ext cx="16155" cy="17675"/>
            </a:xfrm>
            <a:custGeom>
              <a:rect b="b" l="l" r="r" t="t"/>
              <a:pathLst>
                <a:path extrusionOk="0" h="5" w="4">
                  <a:moveTo>
                    <a:pt x="1" y="1"/>
                  </a:moveTo>
                  <a:cubicBezTo>
                    <a:pt x="3" y="0"/>
                    <a:pt x="4" y="5"/>
                    <a:pt x="3" y="5"/>
                  </a:cubicBezTo>
                  <a:cubicBezTo>
                    <a:pt x="2" y="5"/>
                    <a:pt x="0" y="2"/>
                    <a:pt x="1" y="1"/>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9" name="Google Shape;649;p25"/>
            <p:cNvSpPr/>
            <p:nvPr/>
          </p:nvSpPr>
          <p:spPr>
            <a:xfrm>
              <a:off x="6329454" y="2116917"/>
              <a:ext cx="24232" cy="22723"/>
            </a:xfrm>
            <a:custGeom>
              <a:rect b="b" l="l" r="r" t="t"/>
              <a:pathLst>
                <a:path extrusionOk="0" h="6" w="6">
                  <a:moveTo>
                    <a:pt x="4" y="1"/>
                  </a:moveTo>
                  <a:cubicBezTo>
                    <a:pt x="6" y="0"/>
                    <a:pt x="5" y="4"/>
                    <a:pt x="4" y="5"/>
                  </a:cubicBezTo>
                  <a:cubicBezTo>
                    <a:pt x="2" y="6"/>
                    <a:pt x="0" y="3"/>
                    <a:pt x="4" y="1"/>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0" name="Google Shape;650;p25"/>
            <p:cNvSpPr/>
            <p:nvPr/>
          </p:nvSpPr>
          <p:spPr>
            <a:xfrm>
              <a:off x="6321377" y="2121966"/>
              <a:ext cx="18846" cy="25250"/>
            </a:xfrm>
            <a:custGeom>
              <a:rect b="b" l="l" r="r" t="t"/>
              <a:pathLst>
                <a:path extrusionOk="0" h="7" w="5">
                  <a:moveTo>
                    <a:pt x="3" y="6"/>
                  </a:moveTo>
                  <a:cubicBezTo>
                    <a:pt x="0" y="7"/>
                    <a:pt x="2" y="5"/>
                    <a:pt x="2" y="3"/>
                  </a:cubicBezTo>
                  <a:cubicBezTo>
                    <a:pt x="2" y="2"/>
                    <a:pt x="2" y="0"/>
                    <a:pt x="3" y="2"/>
                  </a:cubicBezTo>
                  <a:cubicBezTo>
                    <a:pt x="4" y="5"/>
                    <a:pt x="5" y="6"/>
                    <a:pt x="3" y="6"/>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1" name="Google Shape;651;p25"/>
            <p:cNvSpPr/>
            <p:nvPr/>
          </p:nvSpPr>
          <p:spPr>
            <a:xfrm>
              <a:off x="6280989" y="2162365"/>
              <a:ext cx="18846" cy="20199"/>
            </a:xfrm>
            <a:custGeom>
              <a:rect b="b" l="l" r="r" t="t"/>
              <a:pathLst>
                <a:path extrusionOk="0" h="5" w="5">
                  <a:moveTo>
                    <a:pt x="1" y="5"/>
                  </a:moveTo>
                  <a:cubicBezTo>
                    <a:pt x="0" y="5"/>
                    <a:pt x="1" y="1"/>
                    <a:pt x="3" y="0"/>
                  </a:cubicBezTo>
                  <a:cubicBezTo>
                    <a:pt x="5" y="0"/>
                    <a:pt x="2" y="5"/>
                    <a:pt x="1"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2" name="Google Shape;652;p25"/>
            <p:cNvSpPr/>
            <p:nvPr/>
          </p:nvSpPr>
          <p:spPr>
            <a:xfrm>
              <a:off x="6291759" y="2185089"/>
              <a:ext cx="16155" cy="15150"/>
            </a:xfrm>
            <a:custGeom>
              <a:rect b="b" l="l" r="r" t="t"/>
              <a:pathLst>
                <a:path extrusionOk="0" h="4" w="4">
                  <a:moveTo>
                    <a:pt x="2" y="4"/>
                  </a:moveTo>
                  <a:cubicBezTo>
                    <a:pt x="0" y="3"/>
                    <a:pt x="4" y="0"/>
                    <a:pt x="4" y="1"/>
                  </a:cubicBezTo>
                  <a:cubicBezTo>
                    <a:pt x="4" y="3"/>
                    <a:pt x="3" y="4"/>
                    <a:pt x="2" y="4"/>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3" name="Google Shape;653;p25"/>
            <p:cNvSpPr/>
            <p:nvPr/>
          </p:nvSpPr>
          <p:spPr>
            <a:xfrm>
              <a:off x="6291759" y="2177514"/>
              <a:ext cx="16155" cy="12624"/>
            </a:xfrm>
            <a:custGeom>
              <a:rect b="b" l="l" r="r" t="t"/>
              <a:pathLst>
                <a:path extrusionOk="0" h="3" w="4">
                  <a:moveTo>
                    <a:pt x="1" y="2"/>
                  </a:moveTo>
                  <a:cubicBezTo>
                    <a:pt x="0" y="2"/>
                    <a:pt x="2" y="0"/>
                    <a:pt x="3" y="0"/>
                  </a:cubicBezTo>
                  <a:cubicBezTo>
                    <a:pt x="4" y="0"/>
                    <a:pt x="2" y="3"/>
                    <a:pt x="1"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4" name="Google Shape;654;p25"/>
            <p:cNvSpPr/>
            <p:nvPr/>
          </p:nvSpPr>
          <p:spPr>
            <a:xfrm>
              <a:off x="6337530" y="2106817"/>
              <a:ext cx="16155" cy="10100"/>
            </a:xfrm>
            <a:custGeom>
              <a:rect b="b" l="l" r="r" t="t"/>
              <a:pathLst>
                <a:path extrusionOk="0" h="3" w="4">
                  <a:moveTo>
                    <a:pt x="0" y="2"/>
                  </a:moveTo>
                  <a:cubicBezTo>
                    <a:pt x="1" y="1"/>
                    <a:pt x="3" y="0"/>
                    <a:pt x="3" y="1"/>
                  </a:cubicBezTo>
                  <a:cubicBezTo>
                    <a:pt x="4" y="2"/>
                    <a:pt x="0" y="3"/>
                    <a:pt x="0" y="2"/>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5" name="Google Shape;655;p25"/>
            <p:cNvSpPr/>
            <p:nvPr/>
          </p:nvSpPr>
          <p:spPr>
            <a:xfrm>
              <a:off x="4711277" y="1611932"/>
              <a:ext cx="301558" cy="143921"/>
            </a:xfrm>
            <a:custGeom>
              <a:rect b="b" l="l" r="r" t="t"/>
              <a:pathLst>
                <a:path extrusionOk="0" h="38" w="75">
                  <a:moveTo>
                    <a:pt x="70" y="15"/>
                  </a:moveTo>
                  <a:cubicBezTo>
                    <a:pt x="65" y="9"/>
                    <a:pt x="60" y="2"/>
                    <a:pt x="53" y="3"/>
                  </a:cubicBezTo>
                  <a:cubicBezTo>
                    <a:pt x="46" y="4"/>
                    <a:pt x="54" y="2"/>
                    <a:pt x="46" y="1"/>
                  </a:cubicBezTo>
                  <a:cubicBezTo>
                    <a:pt x="38" y="0"/>
                    <a:pt x="44" y="3"/>
                    <a:pt x="37" y="6"/>
                  </a:cubicBezTo>
                  <a:cubicBezTo>
                    <a:pt x="23" y="11"/>
                    <a:pt x="33" y="10"/>
                    <a:pt x="22" y="13"/>
                  </a:cubicBezTo>
                  <a:cubicBezTo>
                    <a:pt x="20" y="14"/>
                    <a:pt x="18" y="12"/>
                    <a:pt x="17" y="10"/>
                  </a:cubicBezTo>
                  <a:cubicBezTo>
                    <a:pt x="16" y="8"/>
                    <a:pt x="16" y="9"/>
                    <a:pt x="15" y="8"/>
                  </a:cubicBezTo>
                  <a:cubicBezTo>
                    <a:pt x="14" y="6"/>
                    <a:pt x="13" y="7"/>
                    <a:pt x="14" y="9"/>
                  </a:cubicBezTo>
                  <a:cubicBezTo>
                    <a:pt x="14" y="11"/>
                    <a:pt x="10" y="11"/>
                    <a:pt x="10" y="9"/>
                  </a:cubicBezTo>
                  <a:cubicBezTo>
                    <a:pt x="9" y="7"/>
                    <a:pt x="12" y="8"/>
                    <a:pt x="11" y="7"/>
                  </a:cubicBezTo>
                  <a:cubicBezTo>
                    <a:pt x="10" y="6"/>
                    <a:pt x="8" y="8"/>
                    <a:pt x="8" y="5"/>
                  </a:cubicBezTo>
                  <a:cubicBezTo>
                    <a:pt x="8" y="3"/>
                    <a:pt x="7" y="3"/>
                    <a:pt x="6" y="2"/>
                  </a:cubicBezTo>
                  <a:cubicBezTo>
                    <a:pt x="4" y="3"/>
                    <a:pt x="4" y="0"/>
                    <a:pt x="3" y="1"/>
                  </a:cubicBezTo>
                  <a:cubicBezTo>
                    <a:pt x="1" y="1"/>
                    <a:pt x="1" y="5"/>
                    <a:pt x="1" y="8"/>
                  </a:cubicBezTo>
                  <a:cubicBezTo>
                    <a:pt x="1" y="10"/>
                    <a:pt x="6" y="10"/>
                    <a:pt x="3" y="12"/>
                  </a:cubicBezTo>
                  <a:cubicBezTo>
                    <a:pt x="0" y="14"/>
                    <a:pt x="3" y="15"/>
                    <a:pt x="2" y="17"/>
                  </a:cubicBezTo>
                  <a:cubicBezTo>
                    <a:pt x="1" y="20"/>
                    <a:pt x="0" y="19"/>
                    <a:pt x="2" y="24"/>
                  </a:cubicBezTo>
                  <a:cubicBezTo>
                    <a:pt x="2" y="22"/>
                    <a:pt x="2" y="20"/>
                    <a:pt x="4" y="20"/>
                  </a:cubicBezTo>
                  <a:cubicBezTo>
                    <a:pt x="10" y="21"/>
                    <a:pt x="15" y="23"/>
                    <a:pt x="16" y="23"/>
                  </a:cubicBezTo>
                  <a:cubicBezTo>
                    <a:pt x="17" y="22"/>
                    <a:pt x="16" y="24"/>
                    <a:pt x="17" y="25"/>
                  </a:cubicBezTo>
                  <a:cubicBezTo>
                    <a:pt x="18" y="27"/>
                    <a:pt x="17" y="29"/>
                    <a:pt x="20" y="30"/>
                  </a:cubicBezTo>
                  <a:cubicBezTo>
                    <a:pt x="22" y="30"/>
                    <a:pt x="22" y="31"/>
                    <a:pt x="22" y="29"/>
                  </a:cubicBezTo>
                  <a:cubicBezTo>
                    <a:pt x="22" y="26"/>
                    <a:pt x="25" y="26"/>
                    <a:pt x="24" y="27"/>
                  </a:cubicBezTo>
                  <a:cubicBezTo>
                    <a:pt x="24" y="29"/>
                    <a:pt x="26" y="33"/>
                    <a:pt x="26" y="35"/>
                  </a:cubicBezTo>
                  <a:cubicBezTo>
                    <a:pt x="26" y="38"/>
                    <a:pt x="29" y="36"/>
                    <a:pt x="31" y="36"/>
                  </a:cubicBezTo>
                  <a:cubicBezTo>
                    <a:pt x="34" y="36"/>
                    <a:pt x="31" y="33"/>
                    <a:pt x="35" y="33"/>
                  </a:cubicBezTo>
                  <a:cubicBezTo>
                    <a:pt x="37" y="34"/>
                    <a:pt x="39" y="33"/>
                    <a:pt x="36" y="29"/>
                  </a:cubicBezTo>
                  <a:cubicBezTo>
                    <a:pt x="32" y="25"/>
                    <a:pt x="35" y="24"/>
                    <a:pt x="33" y="24"/>
                  </a:cubicBezTo>
                  <a:cubicBezTo>
                    <a:pt x="31" y="25"/>
                    <a:pt x="30" y="21"/>
                    <a:pt x="33" y="20"/>
                  </a:cubicBezTo>
                  <a:cubicBezTo>
                    <a:pt x="38" y="20"/>
                    <a:pt x="39" y="16"/>
                    <a:pt x="40" y="15"/>
                  </a:cubicBezTo>
                  <a:cubicBezTo>
                    <a:pt x="41" y="14"/>
                    <a:pt x="39" y="12"/>
                    <a:pt x="42" y="12"/>
                  </a:cubicBezTo>
                  <a:cubicBezTo>
                    <a:pt x="45" y="11"/>
                    <a:pt x="43" y="9"/>
                    <a:pt x="46" y="9"/>
                  </a:cubicBezTo>
                  <a:cubicBezTo>
                    <a:pt x="50" y="9"/>
                    <a:pt x="57" y="15"/>
                    <a:pt x="56" y="16"/>
                  </a:cubicBezTo>
                  <a:cubicBezTo>
                    <a:pt x="55" y="17"/>
                    <a:pt x="56" y="20"/>
                    <a:pt x="57" y="19"/>
                  </a:cubicBezTo>
                  <a:cubicBezTo>
                    <a:pt x="59" y="17"/>
                    <a:pt x="58" y="19"/>
                    <a:pt x="60" y="18"/>
                  </a:cubicBezTo>
                  <a:cubicBezTo>
                    <a:pt x="61" y="17"/>
                    <a:pt x="56" y="24"/>
                    <a:pt x="58" y="26"/>
                  </a:cubicBezTo>
                  <a:cubicBezTo>
                    <a:pt x="59" y="29"/>
                    <a:pt x="61" y="34"/>
                    <a:pt x="64" y="36"/>
                  </a:cubicBezTo>
                  <a:cubicBezTo>
                    <a:pt x="64" y="31"/>
                    <a:pt x="64" y="33"/>
                    <a:pt x="65" y="29"/>
                  </a:cubicBezTo>
                  <a:cubicBezTo>
                    <a:pt x="66" y="28"/>
                    <a:pt x="67" y="33"/>
                    <a:pt x="69" y="31"/>
                  </a:cubicBezTo>
                  <a:cubicBezTo>
                    <a:pt x="71" y="29"/>
                    <a:pt x="69" y="26"/>
                    <a:pt x="71" y="26"/>
                  </a:cubicBezTo>
                  <a:cubicBezTo>
                    <a:pt x="75" y="26"/>
                    <a:pt x="66" y="19"/>
                    <a:pt x="70" y="1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6" name="Google Shape;656;p25"/>
            <p:cNvSpPr/>
            <p:nvPr/>
          </p:nvSpPr>
          <p:spPr>
            <a:xfrm>
              <a:off x="4767819" y="1720504"/>
              <a:ext cx="21539" cy="22723"/>
            </a:xfrm>
            <a:custGeom>
              <a:rect b="b" l="l" r="r" t="t"/>
              <a:pathLst>
                <a:path extrusionOk="0" h="6" w="5">
                  <a:moveTo>
                    <a:pt x="3" y="5"/>
                  </a:moveTo>
                  <a:cubicBezTo>
                    <a:pt x="0" y="4"/>
                    <a:pt x="0" y="2"/>
                    <a:pt x="2" y="1"/>
                  </a:cubicBezTo>
                  <a:cubicBezTo>
                    <a:pt x="4" y="0"/>
                    <a:pt x="3" y="3"/>
                    <a:pt x="4" y="4"/>
                  </a:cubicBezTo>
                  <a:cubicBezTo>
                    <a:pt x="5" y="5"/>
                    <a:pt x="5" y="6"/>
                    <a:pt x="3"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57" name="Google Shape;657;p25"/>
            <p:cNvSpPr/>
            <p:nvPr/>
          </p:nvSpPr>
          <p:spPr>
            <a:xfrm>
              <a:off x="4913213" y="1672531"/>
              <a:ext cx="10770" cy="22723"/>
            </a:xfrm>
            <a:custGeom>
              <a:rect b="b" l="l" r="r" t="t"/>
              <a:pathLst>
                <a:path extrusionOk="0" h="6" w="3">
                  <a:moveTo>
                    <a:pt x="1" y="5"/>
                  </a:moveTo>
                  <a:cubicBezTo>
                    <a:pt x="0" y="3"/>
                    <a:pt x="2" y="0"/>
                    <a:pt x="2" y="2"/>
                  </a:cubicBezTo>
                  <a:cubicBezTo>
                    <a:pt x="3" y="3"/>
                    <a:pt x="2" y="6"/>
                    <a:pt x="1" y="5"/>
                  </a:cubicBezTo>
                  <a:close/>
                </a:path>
              </a:pathLst>
            </a:custGeom>
            <a:solidFill>
              <a:srgbClr val="00769E"/>
            </a:solidFill>
            <a:ln cap="rnd"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grpSp>
        <p:nvGrpSpPr>
          <p:cNvPr id="658" name="Google Shape;658;p25"/>
          <p:cNvGrpSpPr/>
          <p:nvPr/>
        </p:nvGrpSpPr>
        <p:grpSpPr>
          <a:xfrm>
            <a:off x="9887878" y="1903010"/>
            <a:ext cx="889831" cy="865813"/>
            <a:chOff x="4454429" y="832264"/>
            <a:chExt cx="3388543" cy="3297078"/>
          </a:xfrm>
        </p:grpSpPr>
        <p:sp>
          <p:nvSpPr>
            <p:cNvPr id="659" name="Google Shape;659;p25"/>
            <p:cNvSpPr/>
            <p:nvPr/>
          </p:nvSpPr>
          <p:spPr>
            <a:xfrm>
              <a:off x="4964870" y="832264"/>
              <a:ext cx="2451425" cy="1797097"/>
            </a:xfrm>
            <a:custGeom>
              <a:rect b="b" l="l" r="r" t="t"/>
              <a:pathLst>
                <a:path extrusionOk="0" h="236" w="322">
                  <a:moveTo>
                    <a:pt x="298" y="84"/>
                  </a:moveTo>
                  <a:cubicBezTo>
                    <a:pt x="298" y="82"/>
                    <a:pt x="298" y="84"/>
                    <a:pt x="297" y="83"/>
                  </a:cubicBezTo>
                  <a:cubicBezTo>
                    <a:pt x="296" y="82"/>
                    <a:pt x="297" y="81"/>
                    <a:pt x="295" y="80"/>
                  </a:cubicBezTo>
                  <a:cubicBezTo>
                    <a:pt x="293" y="80"/>
                    <a:pt x="295" y="85"/>
                    <a:pt x="293" y="84"/>
                  </a:cubicBezTo>
                  <a:cubicBezTo>
                    <a:pt x="291" y="84"/>
                    <a:pt x="292" y="86"/>
                    <a:pt x="290" y="87"/>
                  </a:cubicBezTo>
                  <a:cubicBezTo>
                    <a:pt x="289" y="88"/>
                    <a:pt x="290" y="87"/>
                    <a:pt x="288" y="87"/>
                  </a:cubicBezTo>
                  <a:cubicBezTo>
                    <a:pt x="287" y="88"/>
                    <a:pt x="285" y="86"/>
                    <a:pt x="285" y="88"/>
                  </a:cubicBezTo>
                  <a:cubicBezTo>
                    <a:pt x="285" y="90"/>
                    <a:pt x="287" y="90"/>
                    <a:pt x="286" y="91"/>
                  </a:cubicBezTo>
                  <a:cubicBezTo>
                    <a:pt x="285" y="92"/>
                    <a:pt x="285" y="91"/>
                    <a:pt x="284" y="91"/>
                  </a:cubicBezTo>
                  <a:cubicBezTo>
                    <a:pt x="283" y="92"/>
                    <a:pt x="282" y="91"/>
                    <a:pt x="281" y="91"/>
                  </a:cubicBezTo>
                  <a:cubicBezTo>
                    <a:pt x="280" y="91"/>
                    <a:pt x="280" y="88"/>
                    <a:pt x="279" y="89"/>
                  </a:cubicBezTo>
                  <a:cubicBezTo>
                    <a:pt x="278" y="90"/>
                    <a:pt x="279" y="89"/>
                    <a:pt x="278" y="90"/>
                  </a:cubicBezTo>
                  <a:cubicBezTo>
                    <a:pt x="277" y="91"/>
                    <a:pt x="278" y="91"/>
                    <a:pt x="277" y="92"/>
                  </a:cubicBezTo>
                  <a:cubicBezTo>
                    <a:pt x="276" y="93"/>
                    <a:pt x="275" y="95"/>
                    <a:pt x="274" y="95"/>
                  </a:cubicBezTo>
                  <a:cubicBezTo>
                    <a:pt x="272" y="95"/>
                    <a:pt x="273" y="96"/>
                    <a:pt x="272" y="96"/>
                  </a:cubicBezTo>
                  <a:cubicBezTo>
                    <a:pt x="271" y="96"/>
                    <a:pt x="272" y="97"/>
                    <a:pt x="271" y="97"/>
                  </a:cubicBezTo>
                  <a:cubicBezTo>
                    <a:pt x="269" y="98"/>
                    <a:pt x="270" y="98"/>
                    <a:pt x="269" y="98"/>
                  </a:cubicBezTo>
                  <a:cubicBezTo>
                    <a:pt x="268" y="98"/>
                    <a:pt x="267" y="100"/>
                    <a:pt x="266" y="101"/>
                  </a:cubicBezTo>
                  <a:cubicBezTo>
                    <a:pt x="266" y="102"/>
                    <a:pt x="266" y="102"/>
                    <a:pt x="266" y="102"/>
                  </a:cubicBezTo>
                  <a:cubicBezTo>
                    <a:pt x="264" y="104"/>
                    <a:pt x="263" y="102"/>
                    <a:pt x="262" y="103"/>
                  </a:cubicBezTo>
                  <a:cubicBezTo>
                    <a:pt x="261" y="104"/>
                    <a:pt x="261" y="102"/>
                    <a:pt x="260" y="104"/>
                  </a:cubicBezTo>
                  <a:cubicBezTo>
                    <a:pt x="260" y="105"/>
                    <a:pt x="258" y="104"/>
                    <a:pt x="257" y="105"/>
                  </a:cubicBezTo>
                  <a:cubicBezTo>
                    <a:pt x="256" y="106"/>
                    <a:pt x="255" y="106"/>
                    <a:pt x="254" y="108"/>
                  </a:cubicBezTo>
                  <a:cubicBezTo>
                    <a:pt x="254" y="110"/>
                    <a:pt x="252" y="109"/>
                    <a:pt x="252" y="109"/>
                  </a:cubicBezTo>
                  <a:cubicBezTo>
                    <a:pt x="252" y="109"/>
                    <a:pt x="253" y="110"/>
                    <a:pt x="252" y="110"/>
                  </a:cubicBezTo>
                  <a:cubicBezTo>
                    <a:pt x="250" y="110"/>
                    <a:pt x="249" y="112"/>
                    <a:pt x="249" y="110"/>
                  </a:cubicBezTo>
                  <a:cubicBezTo>
                    <a:pt x="249" y="108"/>
                    <a:pt x="249" y="110"/>
                    <a:pt x="250" y="109"/>
                  </a:cubicBezTo>
                  <a:cubicBezTo>
                    <a:pt x="251" y="107"/>
                    <a:pt x="251" y="109"/>
                    <a:pt x="252" y="108"/>
                  </a:cubicBezTo>
                  <a:cubicBezTo>
                    <a:pt x="252" y="106"/>
                    <a:pt x="250" y="105"/>
                    <a:pt x="250" y="105"/>
                  </a:cubicBezTo>
                  <a:cubicBezTo>
                    <a:pt x="249" y="105"/>
                    <a:pt x="251" y="104"/>
                    <a:pt x="251" y="103"/>
                  </a:cubicBezTo>
                  <a:cubicBezTo>
                    <a:pt x="250" y="103"/>
                    <a:pt x="252" y="103"/>
                    <a:pt x="254" y="100"/>
                  </a:cubicBezTo>
                  <a:cubicBezTo>
                    <a:pt x="255" y="98"/>
                    <a:pt x="255" y="98"/>
                    <a:pt x="254" y="97"/>
                  </a:cubicBezTo>
                  <a:cubicBezTo>
                    <a:pt x="252" y="95"/>
                    <a:pt x="253" y="95"/>
                    <a:pt x="252" y="95"/>
                  </a:cubicBezTo>
                  <a:cubicBezTo>
                    <a:pt x="251" y="96"/>
                    <a:pt x="250" y="94"/>
                    <a:pt x="249" y="95"/>
                  </a:cubicBezTo>
                  <a:cubicBezTo>
                    <a:pt x="247" y="96"/>
                    <a:pt x="249" y="96"/>
                    <a:pt x="247" y="97"/>
                  </a:cubicBezTo>
                  <a:cubicBezTo>
                    <a:pt x="246" y="99"/>
                    <a:pt x="247" y="100"/>
                    <a:pt x="245" y="100"/>
                  </a:cubicBezTo>
                  <a:cubicBezTo>
                    <a:pt x="244" y="101"/>
                    <a:pt x="239" y="103"/>
                    <a:pt x="239" y="105"/>
                  </a:cubicBezTo>
                  <a:cubicBezTo>
                    <a:pt x="239" y="107"/>
                    <a:pt x="238" y="108"/>
                    <a:pt x="236" y="108"/>
                  </a:cubicBezTo>
                  <a:cubicBezTo>
                    <a:pt x="235" y="107"/>
                    <a:pt x="235" y="110"/>
                    <a:pt x="234" y="108"/>
                  </a:cubicBezTo>
                  <a:cubicBezTo>
                    <a:pt x="233" y="107"/>
                    <a:pt x="231" y="107"/>
                    <a:pt x="231" y="108"/>
                  </a:cubicBezTo>
                  <a:cubicBezTo>
                    <a:pt x="231" y="109"/>
                    <a:pt x="230" y="110"/>
                    <a:pt x="231" y="112"/>
                  </a:cubicBezTo>
                  <a:cubicBezTo>
                    <a:pt x="231" y="114"/>
                    <a:pt x="232" y="114"/>
                    <a:pt x="233" y="114"/>
                  </a:cubicBezTo>
                  <a:cubicBezTo>
                    <a:pt x="233" y="115"/>
                    <a:pt x="235" y="115"/>
                    <a:pt x="236" y="115"/>
                  </a:cubicBezTo>
                  <a:cubicBezTo>
                    <a:pt x="237" y="114"/>
                    <a:pt x="239" y="117"/>
                    <a:pt x="238" y="118"/>
                  </a:cubicBezTo>
                  <a:cubicBezTo>
                    <a:pt x="237" y="119"/>
                    <a:pt x="238" y="122"/>
                    <a:pt x="240" y="122"/>
                  </a:cubicBezTo>
                  <a:cubicBezTo>
                    <a:pt x="243" y="122"/>
                    <a:pt x="243" y="122"/>
                    <a:pt x="243" y="121"/>
                  </a:cubicBezTo>
                  <a:cubicBezTo>
                    <a:pt x="242" y="120"/>
                    <a:pt x="244" y="120"/>
                    <a:pt x="245" y="119"/>
                  </a:cubicBezTo>
                  <a:cubicBezTo>
                    <a:pt x="245" y="117"/>
                    <a:pt x="248" y="117"/>
                    <a:pt x="249" y="118"/>
                  </a:cubicBezTo>
                  <a:cubicBezTo>
                    <a:pt x="249" y="118"/>
                    <a:pt x="249" y="119"/>
                    <a:pt x="250" y="119"/>
                  </a:cubicBezTo>
                  <a:cubicBezTo>
                    <a:pt x="251" y="118"/>
                    <a:pt x="250" y="119"/>
                    <a:pt x="252" y="120"/>
                  </a:cubicBezTo>
                  <a:cubicBezTo>
                    <a:pt x="255" y="120"/>
                    <a:pt x="253" y="118"/>
                    <a:pt x="255" y="119"/>
                  </a:cubicBezTo>
                  <a:cubicBezTo>
                    <a:pt x="255" y="120"/>
                    <a:pt x="258" y="120"/>
                    <a:pt x="257" y="121"/>
                  </a:cubicBezTo>
                  <a:cubicBezTo>
                    <a:pt x="255" y="123"/>
                    <a:pt x="258" y="123"/>
                    <a:pt x="256" y="124"/>
                  </a:cubicBezTo>
                  <a:cubicBezTo>
                    <a:pt x="254" y="125"/>
                    <a:pt x="255" y="123"/>
                    <a:pt x="254" y="123"/>
                  </a:cubicBezTo>
                  <a:cubicBezTo>
                    <a:pt x="253" y="124"/>
                    <a:pt x="254" y="122"/>
                    <a:pt x="253" y="124"/>
                  </a:cubicBezTo>
                  <a:cubicBezTo>
                    <a:pt x="251" y="125"/>
                    <a:pt x="251" y="124"/>
                    <a:pt x="250" y="125"/>
                  </a:cubicBezTo>
                  <a:cubicBezTo>
                    <a:pt x="248" y="126"/>
                    <a:pt x="248" y="127"/>
                    <a:pt x="248" y="127"/>
                  </a:cubicBezTo>
                  <a:cubicBezTo>
                    <a:pt x="247" y="127"/>
                    <a:pt x="247" y="129"/>
                    <a:pt x="246" y="129"/>
                  </a:cubicBezTo>
                  <a:cubicBezTo>
                    <a:pt x="244" y="130"/>
                    <a:pt x="245" y="128"/>
                    <a:pt x="244" y="128"/>
                  </a:cubicBezTo>
                  <a:cubicBezTo>
                    <a:pt x="243" y="129"/>
                    <a:pt x="245" y="130"/>
                    <a:pt x="244" y="131"/>
                  </a:cubicBezTo>
                  <a:cubicBezTo>
                    <a:pt x="243" y="131"/>
                    <a:pt x="244" y="132"/>
                    <a:pt x="242" y="132"/>
                  </a:cubicBezTo>
                  <a:cubicBezTo>
                    <a:pt x="241" y="133"/>
                    <a:pt x="237" y="139"/>
                    <a:pt x="239" y="138"/>
                  </a:cubicBezTo>
                  <a:cubicBezTo>
                    <a:pt x="242" y="138"/>
                    <a:pt x="240" y="140"/>
                    <a:pt x="243" y="141"/>
                  </a:cubicBezTo>
                  <a:cubicBezTo>
                    <a:pt x="246" y="142"/>
                    <a:pt x="245" y="146"/>
                    <a:pt x="247" y="149"/>
                  </a:cubicBezTo>
                  <a:cubicBezTo>
                    <a:pt x="249" y="152"/>
                    <a:pt x="247" y="152"/>
                    <a:pt x="249" y="154"/>
                  </a:cubicBezTo>
                  <a:cubicBezTo>
                    <a:pt x="251" y="155"/>
                    <a:pt x="250" y="155"/>
                    <a:pt x="251" y="157"/>
                  </a:cubicBezTo>
                  <a:cubicBezTo>
                    <a:pt x="253" y="158"/>
                    <a:pt x="254" y="160"/>
                    <a:pt x="252" y="159"/>
                  </a:cubicBezTo>
                  <a:cubicBezTo>
                    <a:pt x="249" y="158"/>
                    <a:pt x="249" y="159"/>
                    <a:pt x="248" y="158"/>
                  </a:cubicBezTo>
                  <a:cubicBezTo>
                    <a:pt x="247" y="158"/>
                    <a:pt x="248" y="157"/>
                    <a:pt x="247" y="157"/>
                  </a:cubicBezTo>
                  <a:cubicBezTo>
                    <a:pt x="246" y="156"/>
                    <a:pt x="245" y="158"/>
                    <a:pt x="244" y="158"/>
                  </a:cubicBezTo>
                  <a:cubicBezTo>
                    <a:pt x="243" y="157"/>
                    <a:pt x="242" y="154"/>
                    <a:pt x="242" y="155"/>
                  </a:cubicBezTo>
                  <a:cubicBezTo>
                    <a:pt x="241" y="156"/>
                    <a:pt x="244" y="159"/>
                    <a:pt x="246" y="157"/>
                  </a:cubicBezTo>
                  <a:cubicBezTo>
                    <a:pt x="246" y="157"/>
                    <a:pt x="248" y="158"/>
                    <a:pt x="247" y="158"/>
                  </a:cubicBezTo>
                  <a:cubicBezTo>
                    <a:pt x="247" y="159"/>
                    <a:pt x="248" y="159"/>
                    <a:pt x="250" y="161"/>
                  </a:cubicBezTo>
                  <a:cubicBezTo>
                    <a:pt x="252" y="163"/>
                    <a:pt x="254" y="165"/>
                    <a:pt x="252" y="165"/>
                  </a:cubicBezTo>
                  <a:cubicBezTo>
                    <a:pt x="251" y="165"/>
                    <a:pt x="248" y="167"/>
                    <a:pt x="248" y="168"/>
                  </a:cubicBezTo>
                  <a:cubicBezTo>
                    <a:pt x="248" y="169"/>
                    <a:pt x="246" y="167"/>
                    <a:pt x="245" y="169"/>
                  </a:cubicBezTo>
                  <a:cubicBezTo>
                    <a:pt x="245" y="170"/>
                    <a:pt x="246" y="168"/>
                    <a:pt x="246" y="169"/>
                  </a:cubicBezTo>
                  <a:cubicBezTo>
                    <a:pt x="247" y="172"/>
                    <a:pt x="249" y="167"/>
                    <a:pt x="251" y="170"/>
                  </a:cubicBezTo>
                  <a:cubicBezTo>
                    <a:pt x="253" y="172"/>
                    <a:pt x="255" y="171"/>
                    <a:pt x="254" y="172"/>
                  </a:cubicBezTo>
                  <a:cubicBezTo>
                    <a:pt x="251" y="174"/>
                    <a:pt x="253" y="172"/>
                    <a:pt x="253" y="175"/>
                  </a:cubicBezTo>
                  <a:cubicBezTo>
                    <a:pt x="254" y="178"/>
                    <a:pt x="250" y="176"/>
                    <a:pt x="252" y="177"/>
                  </a:cubicBezTo>
                  <a:cubicBezTo>
                    <a:pt x="253" y="178"/>
                    <a:pt x="251" y="178"/>
                    <a:pt x="252" y="179"/>
                  </a:cubicBezTo>
                  <a:cubicBezTo>
                    <a:pt x="252" y="180"/>
                    <a:pt x="250" y="179"/>
                    <a:pt x="251" y="181"/>
                  </a:cubicBezTo>
                  <a:cubicBezTo>
                    <a:pt x="252" y="183"/>
                    <a:pt x="251" y="182"/>
                    <a:pt x="250" y="183"/>
                  </a:cubicBezTo>
                  <a:cubicBezTo>
                    <a:pt x="250" y="184"/>
                    <a:pt x="250" y="180"/>
                    <a:pt x="249" y="183"/>
                  </a:cubicBezTo>
                  <a:cubicBezTo>
                    <a:pt x="248" y="186"/>
                    <a:pt x="246" y="186"/>
                    <a:pt x="246" y="187"/>
                  </a:cubicBezTo>
                  <a:cubicBezTo>
                    <a:pt x="247" y="188"/>
                    <a:pt x="245" y="191"/>
                    <a:pt x="244" y="192"/>
                  </a:cubicBezTo>
                  <a:cubicBezTo>
                    <a:pt x="243" y="192"/>
                    <a:pt x="245" y="193"/>
                    <a:pt x="243" y="194"/>
                  </a:cubicBezTo>
                  <a:cubicBezTo>
                    <a:pt x="242" y="194"/>
                    <a:pt x="243" y="192"/>
                    <a:pt x="242" y="193"/>
                  </a:cubicBezTo>
                  <a:cubicBezTo>
                    <a:pt x="240" y="193"/>
                    <a:pt x="242" y="193"/>
                    <a:pt x="242" y="194"/>
                  </a:cubicBezTo>
                  <a:cubicBezTo>
                    <a:pt x="243" y="196"/>
                    <a:pt x="244" y="195"/>
                    <a:pt x="242" y="195"/>
                  </a:cubicBezTo>
                  <a:cubicBezTo>
                    <a:pt x="241" y="196"/>
                    <a:pt x="240" y="198"/>
                    <a:pt x="241" y="197"/>
                  </a:cubicBezTo>
                  <a:cubicBezTo>
                    <a:pt x="243" y="197"/>
                    <a:pt x="240" y="199"/>
                    <a:pt x="241" y="201"/>
                  </a:cubicBezTo>
                  <a:cubicBezTo>
                    <a:pt x="242" y="202"/>
                    <a:pt x="241" y="203"/>
                    <a:pt x="240" y="201"/>
                  </a:cubicBezTo>
                  <a:cubicBezTo>
                    <a:pt x="239" y="200"/>
                    <a:pt x="238" y="201"/>
                    <a:pt x="239" y="202"/>
                  </a:cubicBezTo>
                  <a:cubicBezTo>
                    <a:pt x="239" y="202"/>
                    <a:pt x="241" y="202"/>
                    <a:pt x="239" y="203"/>
                  </a:cubicBezTo>
                  <a:cubicBezTo>
                    <a:pt x="238" y="204"/>
                    <a:pt x="238" y="202"/>
                    <a:pt x="237" y="203"/>
                  </a:cubicBezTo>
                  <a:cubicBezTo>
                    <a:pt x="237" y="204"/>
                    <a:pt x="239" y="204"/>
                    <a:pt x="238" y="205"/>
                  </a:cubicBezTo>
                  <a:cubicBezTo>
                    <a:pt x="236" y="206"/>
                    <a:pt x="236" y="208"/>
                    <a:pt x="235" y="207"/>
                  </a:cubicBezTo>
                  <a:cubicBezTo>
                    <a:pt x="234" y="206"/>
                    <a:pt x="234" y="208"/>
                    <a:pt x="234" y="207"/>
                  </a:cubicBezTo>
                  <a:cubicBezTo>
                    <a:pt x="233" y="206"/>
                    <a:pt x="233" y="208"/>
                    <a:pt x="233" y="208"/>
                  </a:cubicBezTo>
                  <a:cubicBezTo>
                    <a:pt x="234" y="209"/>
                    <a:pt x="232" y="211"/>
                    <a:pt x="231" y="212"/>
                  </a:cubicBezTo>
                  <a:cubicBezTo>
                    <a:pt x="230" y="213"/>
                    <a:pt x="231" y="211"/>
                    <a:pt x="229" y="212"/>
                  </a:cubicBezTo>
                  <a:cubicBezTo>
                    <a:pt x="228" y="214"/>
                    <a:pt x="228" y="212"/>
                    <a:pt x="227" y="214"/>
                  </a:cubicBezTo>
                  <a:cubicBezTo>
                    <a:pt x="226" y="215"/>
                    <a:pt x="225" y="215"/>
                    <a:pt x="226" y="215"/>
                  </a:cubicBezTo>
                  <a:cubicBezTo>
                    <a:pt x="227" y="216"/>
                    <a:pt x="225" y="216"/>
                    <a:pt x="225" y="217"/>
                  </a:cubicBezTo>
                  <a:cubicBezTo>
                    <a:pt x="225" y="218"/>
                    <a:pt x="224" y="218"/>
                    <a:pt x="222" y="219"/>
                  </a:cubicBezTo>
                  <a:cubicBezTo>
                    <a:pt x="221" y="220"/>
                    <a:pt x="221" y="218"/>
                    <a:pt x="220" y="218"/>
                  </a:cubicBezTo>
                  <a:cubicBezTo>
                    <a:pt x="220" y="218"/>
                    <a:pt x="221" y="220"/>
                    <a:pt x="220" y="220"/>
                  </a:cubicBezTo>
                  <a:cubicBezTo>
                    <a:pt x="219" y="219"/>
                    <a:pt x="218" y="218"/>
                    <a:pt x="217" y="220"/>
                  </a:cubicBezTo>
                  <a:cubicBezTo>
                    <a:pt x="216" y="221"/>
                    <a:pt x="216" y="218"/>
                    <a:pt x="215" y="219"/>
                  </a:cubicBezTo>
                  <a:cubicBezTo>
                    <a:pt x="214" y="219"/>
                    <a:pt x="216" y="220"/>
                    <a:pt x="215" y="221"/>
                  </a:cubicBezTo>
                  <a:cubicBezTo>
                    <a:pt x="214" y="221"/>
                    <a:pt x="214" y="219"/>
                    <a:pt x="214" y="220"/>
                  </a:cubicBezTo>
                  <a:cubicBezTo>
                    <a:pt x="213" y="221"/>
                    <a:pt x="214" y="221"/>
                    <a:pt x="214" y="222"/>
                  </a:cubicBezTo>
                  <a:cubicBezTo>
                    <a:pt x="213" y="222"/>
                    <a:pt x="213" y="222"/>
                    <a:pt x="212" y="222"/>
                  </a:cubicBezTo>
                  <a:cubicBezTo>
                    <a:pt x="211" y="221"/>
                    <a:pt x="212" y="221"/>
                    <a:pt x="211" y="220"/>
                  </a:cubicBezTo>
                  <a:cubicBezTo>
                    <a:pt x="210" y="219"/>
                    <a:pt x="210" y="217"/>
                    <a:pt x="209" y="218"/>
                  </a:cubicBezTo>
                  <a:cubicBezTo>
                    <a:pt x="209" y="218"/>
                    <a:pt x="210" y="221"/>
                    <a:pt x="210" y="222"/>
                  </a:cubicBezTo>
                  <a:cubicBezTo>
                    <a:pt x="209" y="224"/>
                    <a:pt x="209" y="222"/>
                    <a:pt x="208" y="223"/>
                  </a:cubicBezTo>
                  <a:cubicBezTo>
                    <a:pt x="208" y="224"/>
                    <a:pt x="207" y="222"/>
                    <a:pt x="207" y="224"/>
                  </a:cubicBezTo>
                  <a:cubicBezTo>
                    <a:pt x="207" y="226"/>
                    <a:pt x="206" y="223"/>
                    <a:pt x="205" y="225"/>
                  </a:cubicBezTo>
                  <a:cubicBezTo>
                    <a:pt x="204" y="226"/>
                    <a:pt x="204" y="224"/>
                    <a:pt x="203" y="225"/>
                  </a:cubicBezTo>
                  <a:cubicBezTo>
                    <a:pt x="202" y="227"/>
                    <a:pt x="203" y="226"/>
                    <a:pt x="202" y="225"/>
                  </a:cubicBezTo>
                  <a:cubicBezTo>
                    <a:pt x="200" y="225"/>
                    <a:pt x="202" y="226"/>
                    <a:pt x="199" y="227"/>
                  </a:cubicBezTo>
                  <a:cubicBezTo>
                    <a:pt x="196" y="228"/>
                    <a:pt x="197" y="227"/>
                    <a:pt x="195" y="228"/>
                  </a:cubicBezTo>
                  <a:cubicBezTo>
                    <a:pt x="193" y="229"/>
                    <a:pt x="192" y="230"/>
                    <a:pt x="192" y="231"/>
                  </a:cubicBezTo>
                  <a:cubicBezTo>
                    <a:pt x="192" y="232"/>
                    <a:pt x="193" y="230"/>
                    <a:pt x="193" y="232"/>
                  </a:cubicBezTo>
                  <a:cubicBezTo>
                    <a:pt x="193" y="234"/>
                    <a:pt x="195" y="234"/>
                    <a:pt x="192" y="235"/>
                  </a:cubicBezTo>
                  <a:cubicBezTo>
                    <a:pt x="190" y="236"/>
                    <a:pt x="191" y="235"/>
                    <a:pt x="191" y="234"/>
                  </a:cubicBezTo>
                  <a:cubicBezTo>
                    <a:pt x="190" y="233"/>
                    <a:pt x="189" y="233"/>
                    <a:pt x="190" y="232"/>
                  </a:cubicBezTo>
                  <a:cubicBezTo>
                    <a:pt x="190" y="231"/>
                    <a:pt x="189" y="232"/>
                    <a:pt x="189" y="230"/>
                  </a:cubicBezTo>
                  <a:cubicBezTo>
                    <a:pt x="190" y="228"/>
                    <a:pt x="191" y="228"/>
                    <a:pt x="190" y="227"/>
                  </a:cubicBezTo>
                  <a:cubicBezTo>
                    <a:pt x="190" y="227"/>
                    <a:pt x="190" y="228"/>
                    <a:pt x="189" y="227"/>
                  </a:cubicBezTo>
                  <a:cubicBezTo>
                    <a:pt x="188" y="225"/>
                    <a:pt x="188" y="226"/>
                    <a:pt x="189" y="227"/>
                  </a:cubicBezTo>
                  <a:cubicBezTo>
                    <a:pt x="189" y="228"/>
                    <a:pt x="188" y="227"/>
                    <a:pt x="187" y="228"/>
                  </a:cubicBezTo>
                  <a:cubicBezTo>
                    <a:pt x="185" y="228"/>
                    <a:pt x="188" y="226"/>
                    <a:pt x="186" y="226"/>
                  </a:cubicBezTo>
                  <a:cubicBezTo>
                    <a:pt x="184" y="226"/>
                    <a:pt x="184" y="224"/>
                    <a:pt x="183" y="225"/>
                  </a:cubicBezTo>
                  <a:cubicBezTo>
                    <a:pt x="183" y="226"/>
                    <a:pt x="184" y="226"/>
                    <a:pt x="183" y="227"/>
                  </a:cubicBezTo>
                  <a:cubicBezTo>
                    <a:pt x="183" y="227"/>
                    <a:pt x="182" y="225"/>
                    <a:pt x="182" y="227"/>
                  </a:cubicBezTo>
                  <a:cubicBezTo>
                    <a:pt x="182" y="228"/>
                    <a:pt x="181" y="227"/>
                    <a:pt x="181" y="227"/>
                  </a:cubicBezTo>
                  <a:cubicBezTo>
                    <a:pt x="179" y="226"/>
                    <a:pt x="178" y="227"/>
                    <a:pt x="177" y="226"/>
                  </a:cubicBezTo>
                  <a:cubicBezTo>
                    <a:pt x="177" y="225"/>
                    <a:pt x="176" y="226"/>
                    <a:pt x="176" y="225"/>
                  </a:cubicBezTo>
                  <a:cubicBezTo>
                    <a:pt x="175" y="223"/>
                    <a:pt x="174" y="224"/>
                    <a:pt x="174" y="223"/>
                  </a:cubicBezTo>
                  <a:cubicBezTo>
                    <a:pt x="174" y="221"/>
                    <a:pt x="172" y="222"/>
                    <a:pt x="174" y="220"/>
                  </a:cubicBezTo>
                  <a:cubicBezTo>
                    <a:pt x="175" y="218"/>
                    <a:pt x="174" y="218"/>
                    <a:pt x="173" y="218"/>
                  </a:cubicBezTo>
                  <a:cubicBezTo>
                    <a:pt x="171" y="219"/>
                    <a:pt x="172" y="217"/>
                    <a:pt x="170" y="218"/>
                  </a:cubicBezTo>
                  <a:cubicBezTo>
                    <a:pt x="168" y="218"/>
                    <a:pt x="167" y="214"/>
                    <a:pt x="166" y="215"/>
                  </a:cubicBezTo>
                  <a:cubicBezTo>
                    <a:pt x="165" y="217"/>
                    <a:pt x="164" y="216"/>
                    <a:pt x="164" y="217"/>
                  </a:cubicBezTo>
                  <a:cubicBezTo>
                    <a:pt x="165" y="218"/>
                    <a:pt x="162" y="220"/>
                    <a:pt x="161" y="219"/>
                  </a:cubicBezTo>
                  <a:cubicBezTo>
                    <a:pt x="161" y="218"/>
                    <a:pt x="160" y="218"/>
                    <a:pt x="160" y="220"/>
                  </a:cubicBezTo>
                  <a:cubicBezTo>
                    <a:pt x="160" y="222"/>
                    <a:pt x="159" y="220"/>
                    <a:pt x="158" y="219"/>
                  </a:cubicBezTo>
                  <a:cubicBezTo>
                    <a:pt x="158" y="219"/>
                    <a:pt x="158" y="220"/>
                    <a:pt x="157" y="219"/>
                  </a:cubicBezTo>
                  <a:cubicBezTo>
                    <a:pt x="156" y="217"/>
                    <a:pt x="156" y="221"/>
                    <a:pt x="155" y="221"/>
                  </a:cubicBezTo>
                  <a:cubicBezTo>
                    <a:pt x="154" y="221"/>
                    <a:pt x="155" y="220"/>
                    <a:pt x="153" y="219"/>
                  </a:cubicBezTo>
                  <a:cubicBezTo>
                    <a:pt x="151" y="218"/>
                    <a:pt x="152" y="221"/>
                    <a:pt x="150" y="221"/>
                  </a:cubicBezTo>
                  <a:cubicBezTo>
                    <a:pt x="149" y="221"/>
                    <a:pt x="146" y="221"/>
                    <a:pt x="148" y="224"/>
                  </a:cubicBezTo>
                  <a:cubicBezTo>
                    <a:pt x="149" y="228"/>
                    <a:pt x="148" y="227"/>
                    <a:pt x="148" y="228"/>
                  </a:cubicBezTo>
                  <a:cubicBezTo>
                    <a:pt x="149" y="229"/>
                    <a:pt x="148" y="230"/>
                    <a:pt x="148" y="229"/>
                  </a:cubicBezTo>
                  <a:cubicBezTo>
                    <a:pt x="147" y="228"/>
                    <a:pt x="146" y="231"/>
                    <a:pt x="145" y="227"/>
                  </a:cubicBezTo>
                  <a:cubicBezTo>
                    <a:pt x="145" y="226"/>
                    <a:pt x="145" y="224"/>
                    <a:pt x="143" y="226"/>
                  </a:cubicBezTo>
                  <a:cubicBezTo>
                    <a:pt x="141" y="229"/>
                    <a:pt x="141" y="227"/>
                    <a:pt x="140" y="227"/>
                  </a:cubicBezTo>
                  <a:cubicBezTo>
                    <a:pt x="139" y="228"/>
                    <a:pt x="140" y="226"/>
                    <a:pt x="139" y="226"/>
                  </a:cubicBezTo>
                  <a:cubicBezTo>
                    <a:pt x="138" y="225"/>
                    <a:pt x="139" y="224"/>
                    <a:pt x="138" y="223"/>
                  </a:cubicBezTo>
                  <a:cubicBezTo>
                    <a:pt x="137" y="223"/>
                    <a:pt x="134" y="224"/>
                    <a:pt x="135" y="222"/>
                  </a:cubicBezTo>
                  <a:cubicBezTo>
                    <a:pt x="136" y="219"/>
                    <a:pt x="135" y="220"/>
                    <a:pt x="135" y="218"/>
                  </a:cubicBezTo>
                  <a:cubicBezTo>
                    <a:pt x="136" y="217"/>
                    <a:pt x="138" y="217"/>
                    <a:pt x="135" y="217"/>
                  </a:cubicBezTo>
                  <a:cubicBezTo>
                    <a:pt x="132" y="217"/>
                    <a:pt x="133" y="215"/>
                    <a:pt x="132" y="213"/>
                  </a:cubicBezTo>
                  <a:cubicBezTo>
                    <a:pt x="131" y="211"/>
                    <a:pt x="134" y="209"/>
                    <a:pt x="132" y="210"/>
                  </a:cubicBezTo>
                  <a:cubicBezTo>
                    <a:pt x="131" y="211"/>
                    <a:pt x="130" y="209"/>
                    <a:pt x="128" y="211"/>
                  </a:cubicBezTo>
                  <a:cubicBezTo>
                    <a:pt x="126" y="212"/>
                    <a:pt x="126" y="211"/>
                    <a:pt x="127" y="210"/>
                  </a:cubicBezTo>
                  <a:cubicBezTo>
                    <a:pt x="128" y="209"/>
                    <a:pt x="124" y="207"/>
                    <a:pt x="127" y="206"/>
                  </a:cubicBezTo>
                  <a:cubicBezTo>
                    <a:pt x="128" y="205"/>
                    <a:pt x="126" y="203"/>
                    <a:pt x="128" y="202"/>
                  </a:cubicBezTo>
                  <a:cubicBezTo>
                    <a:pt x="130" y="202"/>
                    <a:pt x="129" y="200"/>
                    <a:pt x="130" y="200"/>
                  </a:cubicBezTo>
                  <a:cubicBezTo>
                    <a:pt x="131" y="201"/>
                    <a:pt x="130" y="199"/>
                    <a:pt x="132" y="199"/>
                  </a:cubicBezTo>
                  <a:cubicBezTo>
                    <a:pt x="133" y="199"/>
                    <a:pt x="131" y="197"/>
                    <a:pt x="132" y="194"/>
                  </a:cubicBezTo>
                  <a:cubicBezTo>
                    <a:pt x="133" y="191"/>
                    <a:pt x="131" y="190"/>
                    <a:pt x="132" y="189"/>
                  </a:cubicBezTo>
                  <a:cubicBezTo>
                    <a:pt x="133" y="188"/>
                    <a:pt x="132" y="186"/>
                    <a:pt x="131" y="187"/>
                  </a:cubicBezTo>
                  <a:cubicBezTo>
                    <a:pt x="129" y="188"/>
                    <a:pt x="131" y="184"/>
                    <a:pt x="128" y="182"/>
                  </a:cubicBezTo>
                  <a:cubicBezTo>
                    <a:pt x="125" y="179"/>
                    <a:pt x="126" y="182"/>
                    <a:pt x="125" y="183"/>
                  </a:cubicBezTo>
                  <a:cubicBezTo>
                    <a:pt x="124" y="182"/>
                    <a:pt x="124" y="181"/>
                    <a:pt x="121" y="182"/>
                  </a:cubicBezTo>
                  <a:cubicBezTo>
                    <a:pt x="117" y="182"/>
                    <a:pt x="122" y="181"/>
                    <a:pt x="121" y="178"/>
                  </a:cubicBezTo>
                  <a:cubicBezTo>
                    <a:pt x="121" y="176"/>
                    <a:pt x="118" y="179"/>
                    <a:pt x="120" y="177"/>
                  </a:cubicBezTo>
                  <a:cubicBezTo>
                    <a:pt x="121" y="175"/>
                    <a:pt x="120" y="177"/>
                    <a:pt x="119" y="175"/>
                  </a:cubicBezTo>
                  <a:cubicBezTo>
                    <a:pt x="119" y="174"/>
                    <a:pt x="116" y="175"/>
                    <a:pt x="116" y="176"/>
                  </a:cubicBezTo>
                  <a:cubicBezTo>
                    <a:pt x="115" y="177"/>
                    <a:pt x="114" y="177"/>
                    <a:pt x="112" y="176"/>
                  </a:cubicBezTo>
                  <a:cubicBezTo>
                    <a:pt x="111" y="175"/>
                    <a:pt x="110" y="176"/>
                    <a:pt x="108" y="178"/>
                  </a:cubicBezTo>
                  <a:cubicBezTo>
                    <a:pt x="106" y="180"/>
                    <a:pt x="104" y="179"/>
                    <a:pt x="103" y="181"/>
                  </a:cubicBezTo>
                  <a:cubicBezTo>
                    <a:pt x="103" y="183"/>
                    <a:pt x="101" y="182"/>
                    <a:pt x="101" y="184"/>
                  </a:cubicBezTo>
                  <a:cubicBezTo>
                    <a:pt x="101" y="185"/>
                    <a:pt x="99" y="186"/>
                    <a:pt x="95" y="186"/>
                  </a:cubicBezTo>
                  <a:cubicBezTo>
                    <a:pt x="96" y="184"/>
                    <a:pt x="95" y="184"/>
                    <a:pt x="94" y="184"/>
                  </a:cubicBezTo>
                  <a:cubicBezTo>
                    <a:pt x="93" y="183"/>
                    <a:pt x="93" y="185"/>
                    <a:pt x="92" y="184"/>
                  </a:cubicBezTo>
                  <a:cubicBezTo>
                    <a:pt x="91" y="183"/>
                    <a:pt x="88" y="184"/>
                    <a:pt x="89" y="183"/>
                  </a:cubicBezTo>
                  <a:cubicBezTo>
                    <a:pt x="90" y="182"/>
                    <a:pt x="86" y="181"/>
                    <a:pt x="85" y="184"/>
                  </a:cubicBezTo>
                  <a:cubicBezTo>
                    <a:pt x="84" y="186"/>
                    <a:pt x="83" y="184"/>
                    <a:pt x="83" y="186"/>
                  </a:cubicBezTo>
                  <a:cubicBezTo>
                    <a:pt x="82" y="188"/>
                    <a:pt x="82" y="187"/>
                    <a:pt x="81" y="189"/>
                  </a:cubicBezTo>
                  <a:cubicBezTo>
                    <a:pt x="80" y="186"/>
                    <a:pt x="84" y="181"/>
                    <a:pt x="77" y="185"/>
                  </a:cubicBezTo>
                  <a:cubicBezTo>
                    <a:pt x="77" y="185"/>
                    <a:pt x="76" y="185"/>
                    <a:pt x="75" y="185"/>
                  </a:cubicBezTo>
                  <a:cubicBezTo>
                    <a:pt x="75" y="186"/>
                    <a:pt x="75" y="185"/>
                    <a:pt x="73" y="185"/>
                  </a:cubicBezTo>
                  <a:cubicBezTo>
                    <a:pt x="72" y="186"/>
                    <a:pt x="70" y="182"/>
                    <a:pt x="69" y="184"/>
                  </a:cubicBezTo>
                  <a:cubicBezTo>
                    <a:pt x="69" y="185"/>
                    <a:pt x="68" y="185"/>
                    <a:pt x="67" y="184"/>
                  </a:cubicBezTo>
                  <a:cubicBezTo>
                    <a:pt x="66" y="182"/>
                    <a:pt x="67" y="185"/>
                    <a:pt x="66" y="185"/>
                  </a:cubicBezTo>
                  <a:cubicBezTo>
                    <a:pt x="65" y="185"/>
                    <a:pt x="65" y="182"/>
                    <a:pt x="64" y="182"/>
                  </a:cubicBezTo>
                  <a:cubicBezTo>
                    <a:pt x="62" y="182"/>
                    <a:pt x="61" y="183"/>
                    <a:pt x="62" y="181"/>
                  </a:cubicBezTo>
                  <a:cubicBezTo>
                    <a:pt x="62" y="180"/>
                    <a:pt x="62" y="180"/>
                    <a:pt x="61" y="180"/>
                  </a:cubicBezTo>
                  <a:cubicBezTo>
                    <a:pt x="60" y="181"/>
                    <a:pt x="57" y="179"/>
                    <a:pt x="57" y="177"/>
                  </a:cubicBezTo>
                  <a:cubicBezTo>
                    <a:pt x="57" y="175"/>
                    <a:pt x="56" y="176"/>
                    <a:pt x="54" y="176"/>
                  </a:cubicBezTo>
                  <a:cubicBezTo>
                    <a:pt x="53" y="177"/>
                    <a:pt x="52" y="173"/>
                    <a:pt x="51" y="173"/>
                  </a:cubicBezTo>
                  <a:cubicBezTo>
                    <a:pt x="49" y="173"/>
                    <a:pt x="49" y="171"/>
                    <a:pt x="47" y="171"/>
                  </a:cubicBezTo>
                  <a:cubicBezTo>
                    <a:pt x="45" y="170"/>
                    <a:pt x="48" y="169"/>
                    <a:pt x="44" y="168"/>
                  </a:cubicBezTo>
                  <a:cubicBezTo>
                    <a:pt x="41" y="167"/>
                    <a:pt x="42" y="173"/>
                    <a:pt x="40" y="169"/>
                  </a:cubicBezTo>
                  <a:cubicBezTo>
                    <a:pt x="40" y="168"/>
                    <a:pt x="37" y="167"/>
                    <a:pt x="35" y="165"/>
                  </a:cubicBezTo>
                  <a:cubicBezTo>
                    <a:pt x="33" y="163"/>
                    <a:pt x="33" y="166"/>
                    <a:pt x="31" y="162"/>
                  </a:cubicBezTo>
                  <a:cubicBezTo>
                    <a:pt x="30" y="160"/>
                    <a:pt x="28" y="164"/>
                    <a:pt x="28" y="161"/>
                  </a:cubicBezTo>
                  <a:cubicBezTo>
                    <a:pt x="29" y="158"/>
                    <a:pt x="28" y="156"/>
                    <a:pt x="27" y="155"/>
                  </a:cubicBezTo>
                  <a:cubicBezTo>
                    <a:pt x="26" y="153"/>
                    <a:pt x="28" y="153"/>
                    <a:pt x="29" y="154"/>
                  </a:cubicBezTo>
                  <a:cubicBezTo>
                    <a:pt x="30" y="156"/>
                    <a:pt x="30" y="154"/>
                    <a:pt x="31" y="154"/>
                  </a:cubicBezTo>
                  <a:cubicBezTo>
                    <a:pt x="34" y="153"/>
                    <a:pt x="31" y="151"/>
                    <a:pt x="32" y="150"/>
                  </a:cubicBezTo>
                  <a:cubicBezTo>
                    <a:pt x="32" y="149"/>
                    <a:pt x="28" y="149"/>
                    <a:pt x="29" y="146"/>
                  </a:cubicBezTo>
                  <a:cubicBezTo>
                    <a:pt x="30" y="145"/>
                    <a:pt x="27" y="144"/>
                    <a:pt x="31" y="143"/>
                  </a:cubicBezTo>
                  <a:cubicBezTo>
                    <a:pt x="34" y="143"/>
                    <a:pt x="31" y="142"/>
                    <a:pt x="35" y="139"/>
                  </a:cubicBezTo>
                  <a:cubicBezTo>
                    <a:pt x="37" y="137"/>
                    <a:pt x="35" y="137"/>
                    <a:pt x="36" y="135"/>
                  </a:cubicBezTo>
                  <a:cubicBezTo>
                    <a:pt x="38" y="133"/>
                    <a:pt x="36" y="132"/>
                    <a:pt x="36" y="133"/>
                  </a:cubicBezTo>
                  <a:cubicBezTo>
                    <a:pt x="35" y="135"/>
                    <a:pt x="35" y="132"/>
                    <a:pt x="34" y="133"/>
                  </a:cubicBezTo>
                  <a:cubicBezTo>
                    <a:pt x="33" y="133"/>
                    <a:pt x="34" y="130"/>
                    <a:pt x="30" y="130"/>
                  </a:cubicBezTo>
                  <a:cubicBezTo>
                    <a:pt x="26" y="131"/>
                    <a:pt x="27" y="132"/>
                    <a:pt x="24" y="133"/>
                  </a:cubicBezTo>
                  <a:cubicBezTo>
                    <a:pt x="23" y="133"/>
                    <a:pt x="23" y="133"/>
                    <a:pt x="23" y="133"/>
                  </a:cubicBezTo>
                  <a:cubicBezTo>
                    <a:pt x="21" y="133"/>
                    <a:pt x="18" y="132"/>
                    <a:pt x="17" y="131"/>
                  </a:cubicBezTo>
                  <a:cubicBezTo>
                    <a:pt x="17" y="130"/>
                    <a:pt x="16" y="132"/>
                    <a:pt x="14" y="130"/>
                  </a:cubicBezTo>
                  <a:cubicBezTo>
                    <a:pt x="13" y="128"/>
                    <a:pt x="15" y="129"/>
                    <a:pt x="14" y="126"/>
                  </a:cubicBezTo>
                  <a:cubicBezTo>
                    <a:pt x="12" y="123"/>
                    <a:pt x="11" y="126"/>
                    <a:pt x="11" y="124"/>
                  </a:cubicBezTo>
                  <a:cubicBezTo>
                    <a:pt x="10" y="122"/>
                    <a:pt x="8" y="124"/>
                    <a:pt x="6" y="122"/>
                  </a:cubicBezTo>
                  <a:cubicBezTo>
                    <a:pt x="5" y="122"/>
                    <a:pt x="5" y="121"/>
                    <a:pt x="7" y="121"/>
                  </a:cubicBezTo>
                  <a:cubicBezTo>
                    <a:pt x="9" y="121"/>
                    <a:pt x="10" y="120"/>
                    <a:pt x="9" y="119"/>
                  </a:cubicBezTo>
                  <a:cubicBezTo>
                    <a:pt x="7" y="118"/>
                    <a:pt x="9" y="116"/>
                    <a:pt x="8" y="115"/>
                  </a:cubicBezTo>
                  <a:cubicBezTo>
                    <a:pt x="7" y="114"/>
                    <a:pt x="8" y="113"/>
                    <a:pt x="8" y="112"/>
                  </a:cubicBezTo>
                  <a:cubicBezTo>
                    <a:pt x="7" y="111"/>
                    <a:pt x="4" y="110"/>
                    <a:pt x="4" y="112"/>
                  </a:cubicBezTo>
                  <a:cubicBezTo>
                    <a:pt x="4" y="113"/>
                    <a:pt x="2" y="111"/>
                    <a:pt x="3" y="109"/>
                  </a:cubicBezTo>
                  <a:cubicBezTo>
                    <a:pt x="3" y="108"/>
                    <a:pt x="1" y="108"/>
                    <a:pt x="2" y="106"/>
                  </a:cubicBezTo>
                  <a:cubicBezTo>
                    <a:pt x="6" y="105"/>
                    <a:pt x="0" y="102"/>
                    <a:pt x="5" y="101"/>
                  </a:cubicBezTo>
                  <a:cubicBezTo>
                    <a:pt x="9" y="100"/>
                    <a:pt x="7" y="98"/>
                    <a:pt x="9" y="98"/>
                  </a:cubicBezTo>
                  <a:cubicBezTo>
                    <a:pt x="12" y="99"/>
                    <a:pt x="11" y="95"/>
                    <a:pt x="12" y="98"/>
                  </a:cubicBezTo>
                  <a:cubicBezTo>
                    <a:pt x="13" y="101"/>
                    <a:pt x="14" y="98"/>
                    <a:pt x="15" y="99"/>
                  </a:cubicBezTo>
                  <a:cubicBezTo>
                    <a:pt x="17" y="100"/>
                    <a:pt x="17" y="98"/>
                    <a:pt x="18" y="95"/>
                  </a:cubicBezTo>
                  <a:cubicBezTo>
                    <a:pt x="19" y="93"/>
                    <a:pt x="25" y="96"/>
                    <a:pt x="26" y="92"/>
                  </a:cubicBezTo>
                  <a:cubicBezTo>
                    <a:pt x="27" y="90"/>
                    <a:pt x="32" y="89"/>
                    <a:pt x="34" y="88"/>
                  </a:cubicBezTo>
                  <a:cubicBezTo>
                    <a:pt x="35" y="87"/>
                    <a:pt x="35" y="88"/>
                    <a:pt x="37" y="86"/>
                  </a:cubicBezTo>
                  <a:cubicBezTo>
                    <a:pt x="37" y="85"/>
                    <a:pt x="35" y="82"/>
                    <a:pt x="37" y="81"/>
                  </a:cubicBezTo>
                  <a:cubicBezTo>
                    <a:pt x="39" y="81"/>
                    <a:pt x="36" y="80"/>
                    <a:pt x="38" y="79"/>
                  </a:cubicBezTo>
                  <a:cubicBezTo>
                    <a:pt x="41" y="78"/>
                    <a:pt x="36" y="70"/>
                    <a:pt x="37" y="68"/>
                  </a:cubicBezTo>
                  <a:cubicBezTo>
                    <a:pt x="38" y="66"/>
                    <a:pt x="31" y="66"/>
                    <a:pt x="36" y="65"/>
                  </a:cubicBezTo>
                  <a:cubicBezTo>
                    <a:pt x="39" y="64"/>
                    <a:pt x="43" y="63"/>
                    <a:pt x="44" y="63"/>
                  </a:cubicBezTo>
                  <a:cubicBezTo>
                    <a:pt x="46" y="64"/>
                    <a:pt x="48" y="65"/>
                    <a:pt x="49" y="63"/>
                  </a:cubicBezTo>
                  <a:cubicBezTo>
                    <a:pt x="49" y="61"/>
                    <a:pt x="46" y="62"/>
                    <a:pt x="47" y="60"/>
                  </a:cubicBezTo>
                  <a:cubicBezTo>
                    <a:pt x="49" y="58"/>
                    <a:pt x="50" y="52"/>
                    <a:pt x="50" y="50"/>
                  </a:cubicBezTo>
                  <a:cubicBezTo>
                    <a:pt x="51" y="47"/>
                    <a:pt x="54" y="51"/>
                    <a:pt x="57" y="51"/>
                  </a:cubicBezTo>
                  <a:cubicBezTo>
                    <a:pt x="60" y="50"/>
                    <a:pt x="59" y="52"/>
                    <a:pt x="61" y="51"/>
                  </a:cubicBezTo>
                  <a:cubicBezTo>
                    <a:pt x="64" y="50"/>
                    <a:pt x="65" y="49"/>
                    <a:pt x="64" y="47"/>
                  </a:cubicBezTo>
                  <a:cubicBezTo>
                    <a:pt x="63" y="45"/>
                    <a:pt x="62" y="41"/>
                    <a:pt x="68" y="39"/>
                  </a:cubicBezTo>
                  <a:cubicBezTo>
                    <a:pt x="73" y="38"/>
                    <a:pt x="67" y="34"/>
                    <a:pt x="73" y="35"/>
                  </a:cubicBezTo>
                  <a:cubicBezTo>
                    <a:pt x="76" y="34"/>
                    <a:pt x="76" y="34"/>
                    <a:pt x="76" y="34"/>
                  </a:cubicBezTo>
                  <a:cubicBezTo>
                    <a:pt x="75" y="37"/>
                    <a:pt x="78" y="41"/>
                    <a:pt x="81" y="42"/>
                  </a:cubicBezTo>
                  <a:cubicBezTo>
                    <a:pt x="83" y="44"/>
                    <a:pt x="84" y="41"/>
                    <a:pt x="85" y="43"/>
                  </a:cubicBezTo>
                  <a:cubicBezTo>
                    <a:pt x="86" y="45"/>
                    <a:pt x="87" y="43"/>
                    <a:pt x="87" y="44"/>
                  </a:cubicBezTo>
                  <a:cubicBezTo>
                    <a:pt x="88" y="46"/>
                    <a:pt x="93" y="50"/>
                    <a:pt x="92" y="54"/>
                  </a:cubicBezTo>
                  <a:cubicBezTo>
                    <a:pt x="91" y="58"/>
                    <a:pt x="93" y="57"/>
                    <a:pt x="91" y="60"/>
                  </a:cubicBezTo>
                  <a:cubicBezTo>
                    <a:pt x="90" y="61"/>
                    <a:pt x="90" y="64"/>
                    <a:pt x="93" y="64"/>
                  </a:cubicBezTo>
                  <a:cubicBezTo>
                    <a:pt x="95" y="64"/>
                    <a:pt x="97" y="65"/>
                    <a:pt x="100" y="65"/>
                  </a:cubicBezTo>
                  <a:cubicBezTo>
                    <a:pt x="103" y="65"/>
                    <a:pt x="106" y="65"/>
                    <a:pt x="111" y="70"/>
                  </a:cubicBezTo>
                  <a:cubicBezTo>
                    <a:pt x="117" y="75"/>
                    <a:pt x="116" y="71"/>
                    <a:pt x="117" y="75"/>
                  </a:cubicBezTo>
                  <a:cubicBezTo>
                    <a:pt x="118" y="80"/>
                    <a:pt x="119" y="78"/>
                    <a:pt x="120" y="81"/>
                  </a:cubicBezTo>
                  <a:cubicBezTo>
                    <a:pt x="120" y="83"/>
                    <a:pt x="122" y="81"/>
                    <a:pt x="124" y="82"/>
                  </a:cubicBezTo>
                  <a:cubicBezTo>
                    <a:pt x="133" y="83"/>
                    <a:pt x="134" y="83"/>
                    <a:pt x="141" y="82"/>
                  </a:cubicBezTo>
                  <a:cubicBezTo>
                    <a:pt x="148" y="82"/>
                    <a:pt x="150" y="86"/>
                    <a:pt x="152" y="86"/>
                  </a:cubicBezTo>
                  <a:cubicBezTo>
                    <a:pt x="154" y="86"/>
                    <a:pt x="158" y="90"/>
                    <a:pt x="161" y="88"/>
                  </a:cubicBezTo>
                  <a:cubicBezTo>
                    <a:pt x="164" y="87"/>
                    <a:pt x="162" y="90"/>
                    <a:pt x="163" y="90"/>
                  </a:cubicBezTo>
                  <a:cubicBezTo>
                    <a:pt x="165" y="89"/>
                    <a:pt x="165" y="91"/>
                    <a:pt x="166" y="90"/>
                  </a:cubicBezTo>
                  <a:cubicBezTo>
                    <a:pt x="174" y="85"/>
                    <a:pt x="174" y="87"/>
                    <a:pt x="176" y="85"/>
                  </a:cubicBezTo>
                  <a:cubicBezTo>
                    <a:pt x="179" y="83"/>
                    <a:pt x="177" y="84"/>
                    <a:pt x="180" y="84"/>
                  </a:cubicBezTo>
                  <a:cubicBezTo>
                    <a:pt x="184" y="84"/>
                    <a:pt x="184" y="85"/>
                    <a:pt x="186" y="84"/>
                  </a:cubicBezTo>
                  <a:cubicBezTo>
                    <a:pt x="187" y="83"/>
                    <a:pt x="188" y="85"/>
                    <a:pt x="189" y="84"/>
                  </a:cubicBezTo>
                  <a:cubicBezTo>
                    <a:pt x="190" y="82"/>
                    <a:pt x="192" y="83"/>
                    <a:pt x="194" y="80"/>
                  </a:cubicBezTo>
                  <a:cubicBezTo>
                    <a:pt x="197" y="77"/>
                    <a:pt x="198" y="77"/>
                    <a:pt x="201" y="75"/>
                  </a:cubicBezTo>
                  <a:cubicBezTo>
                    <a:pt x="203" y="74"/>
                    <a:pt x="199" y="72"/>
                    <a:pt x="199" y="70"/>
                  </a:cubicBezTo>
                  <a:cubicBezTo>
                    <a:pt x="199" y="67"/>
                    <a:pt x="199" y="65"/>
                    <a:pt x="201" y="65"/>
                  </a:cubicBezTo>
                  <a:cubicBezTo>
                    <a:pt x="204" y="64"/>
                    <a:pt x="206" y="69"/>
                    <a:pt x="211" y="67"/>
                  </a:cubicBezTo>
                  <a:cubicBezTo>
                    <a:pt x="215" y="65"/>
                    <a:pt x="214" y="62"/>
                    <a:pt x="217" y="62"/>
                  </a:cubicBezTo>
                  <a:cubicBezTo>
                    <a:pt x="219" y="63"/>
                    <a:pt x="221" y="62"/>
                    <a:pt x="223" y="60"/>
                  </a:cubicBezTo>
                  <a:cubicBezTo>
                    <a:pt x="225" y="59"/>
                    <a:pt x="223" y="59"/>
                    <a:pt x="225" y="56"/>
                  </a:cubicBezTo>
                  <a:cubicBezTo>
                    <a:pt x="227" y="54"/>
                    <a:pt x="230" y="55"/>
                    <a:pt x="232" y="53"/>
                  </a:cubicBezTo>
                  <a:cubicBezTo>
                    <a:pt x="235" y="52"/>
                    <a:pt x="236" y="54"/>
                    <a:pt x="237" y="53"/>
                  </a:cubicBezTo>
                  <a:cubicBezTo>
                    <a:pt x="238" y="52"/>
                    <a:pt x="241" y="54"/>
                    <a:pt x="243" y="53"/>
                  </a:cubicBezTo>
                  <a:cubicBezTo>
                    <a:pt x="244" y="52"/>
                    <a:pt x="242" y="49"/>
                    <a:pt x="240" y="47"/>
                  </a:cubicBezTo>
                  <a:cubicBezTo>
                    <a:pt x="238" y="45"/>
                    <a:pt x="237" y="43"/>
                    <a:pt x="233" y="43"/>
                  </a:cubicBezTo>
                  <a:cubicBezTo>
                    <a:pt x="229" y="43"/>
                    <a:pt x="231" y="47"/>
                    <a:pt x="229" y="45"/>
                  </a:cubicBezTo>
                  <a:cubicBezTo>
                    <a:pt x="227" y="44"/>
                    <a:pt x="224" y="44"/>
                    <a:pt x="223" y="45"/>
                  </a:cubicBezTo>
                  <a:cubicBezTo>
                    <a:pt x="222" y="46"/>
                    <a:pt x="219" y="43"/>
                    <a:pt x="221" y="42"/>
                  </a:cubicBezTo>
                  <a:cubicBezTo>
                    <a:pt x="223" y="40"/>
                    <a:pt x="219" y="43"/>
                    <a:pt x="226" y="29"/>
                  </a:cubicBezTo>
                  <a:cubicBezTo>
                    <a:pt x="231" y="32"/>
                    <a:pt x="233" y="32"/>
                    <a:pt x="237" y="28"/>
                  </a:cubicBezTo>
                  <a:cubicBezTo>
                    <a:pt x="241" y="24"/>
                    <a:pt x="240" y="21"/>
                    <a:pt x="245" y="15"/>
                  </a:cubicBezTo>
                  <a:cubicBezTo>
                    <a:pt x="249" y="10"/>
                    <a:pt x="247" y="8"/>
                    <a:pt x="244" y="8"/>
                  </a:cubicBezTo>
                  <a:cubicBezTo>
                    <a:pt x="241" y="8"/>
                    <a:pt x="245" y="2"/>
                    <a:pt x="255" y="1"/>
                  </a:cubicBezTo>
                  <a:cubicBezTo>
                    <a:pt x="264" y="0"/>
                    <a:pt x="267" y="3"/>
                    <a:pt x="270" y="3"/>
                  </a:cubicBezTo>
                  <a:cubicBezTo>
                    <a:pt x="273" y="3"/>
                    <a:pt x="279" y="11"/>
                    <a:pt x="281" y="21"/>
                  </a:cubicBezTo>
                  <a:cubicBezTo>
                    <a:pt x="282" y="32"/>
                    <a:pt x="284" y="31"/>
                    <a:pt x="290" y="32"/>
                  </a:cubicBezTo>
                  <a:cubicBezTo>
                    <a:pt x="296" y="33"/>
                    <a:pt x="294" y="36"/>
                    <a:pt x="297" y="36"/>
                  </a:cubicBezTo>
                  <a:cubicBezTo>
                    <a:pt x="300" y="37"/>
                    <a:pt x="297" y="39"/>
                    <a:pt x="299" y="40"/>
                  </a:cubicBezTo>
                  <a:cubicBezTo>
                    <a:pt x="301" y="41"/>
                    <a:pt x="297" y="42"/>
                    <a:pt x="300" y="44"/>
                  </a:cubicBezTo>
                  <a:cubicBezTo>
                    <a:pt x="303" y="47"/>
                    <a:pt x="307" y="46"/>
                    <a:pt x="310" y="43"/>
                  </a:cubicBezTo>
                  <a:cubicBezTo>
                    <a:pt x="313" y="41"/>
                    <a:pt x="313" y="44"/>
                    <a:pt x="316" y="41"/>
                  </a:cubicBezTo>
                  <a:cubicBezTo>
                    <a:pt x="319" y="38"/>
                    <a:pt x="322" y="43"/>
                    <a:pt x="319" y="47"/>
                  </a:cubicBezTo>
                  <a:cubicBezTo>
                    <a:pt x="316" y="52"/>
                    <a:pt x="314" y="67"/>
                    <a:pt x="310" y="65"/>
                  </a:cubicBezTo>
                  <a:cubicBezTo>
                    <a:pt x="306" y="63"/>
                    <a:pt x="305" y="62"/>
                    <a:pt x="304" y="64"/>
                  </a:cubicBezTo>
                  <a:cubicBezTo>
                    <a:pt x="303" y="67"/>
                    <a:pt x="299" y="64"/>
                    <a:pt x="301" y="68"/>
                  </a:cubicBezTo>
                  <a:cubicBezTo>
                    <a:pt x="302" y="72"/>
                    <a:pt x="303" y="76"/>
                    <a:pt x="301" y="79"/>
                  </a:cubicBezTo>
                  <a:cubicBezTo>
                    <a:pt x="300" y="83"/>
                    <a:pt x="299" y="79"/>
                    <a:pt x="298" y="83"/>
                  </a:cubicBezTo>
                  <a:lnTo>
                    <a:pt x="298" y="84"/>
                  </a:ln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0" name="Google Shape;660;p25"/>
            <p:cNvSpPr/>
            <p:nvPr/>
          </p:nvSpPr>
          <p:spPr>
            <a:xfrm>
              <a:off x="4759384" y="1821780"/>
              <a:ext cx="1164852" cy="1416212"/>
            </a:xfrm>
            <a:custGeom>
              <a:rect b="b" l="l" r="r" t="t"/>
              <a:pathLst>
                <a:path extrusionOk="0" h="186" w="153">
                  <a:moveTo>
                    <a:pt x="3" y="80"/>
                  </a:moveTo>
                  <a:cubicBezTo>
                    <a:pt x="3" y="78"/>
                    <a:pt x="5" y="79"/>
                    <a:pt x="6" y="79"/>
                  </a:cubicBezTo>
                  <a:cubicBezTo>
                    <a:pt x="9" y="78"/>
                    <a:pt x="9" y="81"/>
                    <a:pt x="10" y="79"/>
                  </a:cubicBezTo>
                  <a:cubicBezTo>
                    <a:pt x="11" y="78"/>
                    <a:pt x="12" y="77"/>
                    <a:pt x="13" y="79"/>
                  </a:cubicBezTo>
                  <a:cubicBezTo>
                    <a:pt x="13" y="80"/>
                    <a:pt x="16" y="78"/>
                    <a:pt x="15" y="78"/>
                  </a:cubicBezTo>
                  <a:cubicBezTo>
                    <a:pt x="14" y="77"/>
                    <a:pt x="16" y="76"/>
                    <a:pt x="15" y="75"/>
                  </a:cubicBezTo>
                  <a:cubicBezTo>
                    <a:pt x="11" y="70"/>
                    <a:pt x="15" y="70"/>
                    <a:pt x="12" y="69"/>
                  </a:cubicBezTo>
                  <a:cubicBezTo>
                    <a:pt x="8" y="69"/>
                    <a:pt x="13" y="64"/>
                    <a:pt x="9" y="63"/>
                  </a:cubicBezTo>
                  <a:cubicBezTo>
                    <a:pt x="5" y="63"/>
                    <a:pt x="7" y="60"/>
                    <a:pt x="9" y="58"/>
                  </a:cubicBezTo>
                  <a:cubicBezTo>
                    <a:pt x="11" y="56"/>
                    <a:pt x="11" y="52"/>
                    <a:pt x="13" y="55"/>
                  </a:cubicBezTo>
                  <a:cubicBezTo>
                    <a:pt x="14" y="57"/>
                    <a:pt x="15" y="55"/>
                    <a:pt x="19" y="55"/>
                  </a:cubicBezTo>
                  <a:cubicBezTo>
                    <a:pt x="21" y="55"/>
                    <a:pt x="19" y="53"/>
                    <a:pt x="21" y="52"/>
                  </a:cubicBezTo>
                  <a:cubicBezTo>
                    <a:pt x="22" y="51"/>
                    <a:pt x="21" y="49"/>
                    <a:pt x="24" y="48"/>
                  </a:cubicBezTo>
                  <a:cubicBezTo>
                    <a:pt x="27" y="47"/>
                    <a:pt x="25" y="42"/>
                    <a:pt x="29" y="40"/>
                  </a:cubicBezTo>
                  <a:cubicBezTo>
                    <a:pt x="33" y="39"/>
                    <a:pt x="29" y="40"/>
                    <a:pt x="31" y="36"/>
                  </a:cubicBezTo>
                  <a:cubicBezTo>
                    <a:pt x="36" y="29"/>
                    <a:pt x="30" y="29"/>
                    <a:pt x="35" y="27"/>
                  </a:cubicBezTo>
                  <a:cubicBezTo>
                    <a:pt x="39" y="25"/>
                    <a:pt x="38" y="25"/>
                    <a:pt x="35" y="24"/>
                  </a:cubicBezTo>
                  <a:cubicBezTo>
                    <a:pt x="33" y="24"/>
                    <a:pt x="36" y="21"/>
                    <a:pt x="33" y="22"/>
                  </a:cubicBezTo>
                  <a:cubicBezTo>
                    <a:pt x="32" y="22"/>
                    <a:pt x="33" y="21"/>
                    <a:pt x="31" y="20"/>
                  </a:cubicBezTo>
                  <a:cubicBezTo>
                    <a:pt x="29" y="18"/>
                    <a:pt x="33" y="18"/>
                    <a:pt x="31" y="16"/>
                  </a:cubicBezTo>
                  <a:cubicBezTo>
                    <a:pt x="28" y="14"/>
                    <a:pt x="35" y="14"/>
                    <a:pt x="31" y="13"/>
                  </a:cubicBezTo>
                  <a:cubicBezTo>
                    <a:pt x="28" y="13"/>
                    <a:pt x="32" y="13"/>
                    <a:pt x="30" y="11"/>
                  </a:cubicBezTo>
                  <a:cubicBezTo>
                    <a:pt x="28" y="10"/>
                    <a:pt x="31" y="7"/>
                    <a:pt x="37" y="10"/>
                  </a:cubicBezTo>
                  <a:cubicBezTo>
                    <a:pt x="41" y="11"/>
                    <a:pt x="42" y="8"/>
                    <a:pt x="44" y="8"/>
                  </a:cubicBezTo>
                  <a:cubicBezTo>
                    <a:pt x="47" y="9"/>
                    <a:pt x="45" y="6"/>
                    <a:pt x="50" y="3"/>
                  </a:cubicBezTo>
                  <a:cubicBezTo>
                    <a:pt x="51" y="3"/>
                    <a:pt x="51" y="3"/>
                    <a:pt x="51" y="3"/>
                  </a:cubicBezTo>
                  <a:cubicBezTo>
                    <a:pt x="54" y="2"/>
                    <a:pt x="53" y="1"/>
                    <a:pt x="57" y="0"/>
                  </a:cubicBezTo>
                  <a:cubicBezTo>
                    <a:pt x="61" y="0"/>
                    <a:pt x="60" y="3"/>
                    <a:pt x="61" y="3"/>
                  </a:cubicBezTo>
                  <a:cubicBezTo>
                    <a:pt x="62" y="2"/>
                    <a:pt x="62" y="5"/>
                    <a:pt x="63" y="3"/>
                  </a:cubicBezTo>
                  <a:cubicBezTo>
                    <a:pt x="63" y="2"/>
                    <a:pt x="65" y="3"/>
                    <a:pt x="63" y="5"/>
                  </a:cubicBezTo>
                  <a:cubicBezTo>
                    <a:pt x="62" y="7"/>
                    <a:pt x="64" y="7"/>
                    <a:pt x="62" y="9"/>
                  </a:cubicBezTo>
                  <a:cubicBezTo>
                    <a:pt x="58" y="12"/>
                    <a:pt x="61" y="13"/>
                    <a:pt x="58" y="13"/>
                  </a:cubicBezTo>
                  <a:cubicBezTo>
                    <a:pt x="54" y="14"/>
                    <a:pt x="57" y="15"/>
                    <a:pt x="56" y="16"/>
                  </a:cubicBezTo>
                  <a:cubicBezTo>
                    <a:pt x="55" y="19"/>
                    <a:pt x="59" y="19"/>
                    <a:pt x="59" y="20"/>
                  </a:cubicBezTo>
                  <a:cubicBezTo>
                    <a:pt x="58" y="21"/>
                    <a:pt x="61" y="23"/>
                    <a:pt x="58" y="24"/>
                  </a:cubicBezTo>
                  <a:cubicBezTo>
                    <a:pt x="57" y="24"/>
                    <a:pt x="57" y="26"/>
                    <a:pt x="56" y="24"/>
                  </a:cubicBezTo>
                  <a:cubicBezTo>
                    <a:pt x="55" y="23"/>
                    <a:pt x="53" y="23"/>
                    <a:pt x="54" y="25"/>
                  </a:cubicBezTo>
                  <a:cubicBezTo>
                    <a:pt x="55" y="26"/>
                    <a:pt x="56" y="28"/>
                    <a:pt x="55" y="31"/>
                  </a:cubicBezTo>
                  <a:cubicBezTo>
                    <a:pt x="55" y="34"/>
                    <a:pt x="57" y="30"/>
                    <a:pt x="58" y="32"/>
                  </a:cubicBezTo>
                  <a:cubicBezTo>
                    <a:pt x="60" y="36"/>
                    <a:pt x="60" y="33"/>
                    <a:pt x="62" y="35"/>
                  </a:cubicBezTo>
                  <a:cubicBezTo>
                    <a:pt x="64" y="37"/>
                    <a:pt x="67" y="38"/>
                    <a:pt x="67" y="39"/>
                  </a:cubicBezTo>
                  <a:cubicBezTo>
                    <a:pt x="62" y="42"/>
                    <a:pt x="65" y="43"/>
                    <a:pt x="63" y="44"/>
                  </a:cubicBezTo>
                  <a:cubicBezTo>
                    <a:pt x="62" y="46"/>
                    <a:pt x="64" y="46"/>
                    <a:pt x="63" y="47"/>
                  </a:cubicBezTo>
                  <a:cubicBezTo>
                    <a:pt x="61" y="48"/>
                    <a:pt x="64" y="51"/>
                    <a:pt x="65" y="50"/>
                  </a:cubicBezTo>
                  <a:cubicBezTo>
                    <a:pt x="65" y="48"/>
                    <a:pt x="68" y="52"/>
                    <a:pt x="70" y="54"/>
                  </a:cubicBezTo>
                  <a:cubicBezTo>
                    <a:pt x="73" y="56"/>
                    <a:pt x="71" y="53"/>
                    <a:pt x="74" y="56"/>
                  </a:cubicBezTo>
                  <a:cubicBezTo>
                    <a:pt x="76" y="58"/>
                    <a:pt x="75" y="55"/>
                    <a:pt x="76" y="57"/>
                  </a:cubicBezTo>
                  <a:cubicBezTo>
                    <a:pt x="77" y="59"/>
                    <a:pt x="80" y="57"/>
                    <a:pt x="82" y="58"/>
                  </a:cubicBezTo>
                  <a:cubicBezTo>
                    <a:pt x="83" y="59"/>
                    <a:pt x="82" y="57"/>
                    <a:pt x="85" y="58"/>
                  </a:cubicBezTo>
                  <a:cubicBezTo>
                    <a:pt x="88" y="60"/>
                    <a:pt x="85" y="61"/>
                    <a:pt x="87" y="61"/>
                  </a:cubicBezTo>
                  <a:cubicBezTo>
                    <a:pt x="90" y="62"/>
                    <a:pt x="88" y="63"/>
                    <a:pt x="90" y="62"/>
                  </a:cubicBezTo>
                  <a:cubicBezTo>
                    <a:pt x="92" y="61"/>
                    <a:pt x="91" y="64"/>
                    <a:pt x="93" y="63"/>
                  </a:cubicBezTo>
                  <a:cubicBezTo>
                    <a:pt x="95" y="62"/>
                    <a:pt x="96" y="66"/>
                    <a:pt x="98" y="64"/>
                  </a:cubicBezTo>
                  <a:cubicBezTo>
                    <a:pt x="100" y="63"/>
                    <a:pt x="98" y="66"/>
                    <a:pt x="101" y="65"/>
                  </a:cubicBezTo>
                  <a:cubicBezTo>
                    <a:pt x="104" y="64"/>
                    <a:pt x="103" y="66"/>
                    <a:pt x="104" y="64"/>
                  </a:cubicBezTo>
                  <a:cubicBezTo>
                    <a:pt x="105" y="61"/>
                    <a:pt x="103" y="61"/>
                    <a:pt x="104" y="58"/>
                  </a:cubicBezTo>
                  <a:cubicBezTo>
                    <a:pt x="105" y="55"/>
                    <a:pt x="105" y="56"/>
                    <a:pt x="104" y="55"/>
                  </a:cubicBezTo>
                  <a:cubicBezTo>
                    <a:pt x="111" y="51"/>
                    <a:pt x="107" y="56"/>
                    <a:pt x="108" y="59"/>
                  </a:cubicBezTo>
                  <a:cubicBezTo>
                    <a:pt x="106" y="60"/>
                    <a:pt x="109" y="62"/>
                    <a:pt x="110" y="62"/>
                  </a:cubicBezTo>
                  <a:cubicBezTo>
                    <a:pt x="112" y="61"/>
                    <a:pt x="112" y="64"/>
                    <a:pt x="115" y="62"/>
                  </a:cubicBezTo>
                  <a:cubicBezTo>
                    <a:pt x="118" y="61"/>
                    <a:pt x="117" y="64"/>
                    <a:pt x="120" y="62"/>
                  </a:cubicBezTo>
                  <a:cubicBezTo>
                    <a:pt x="123" y="61"/>
                    <a:pt x="122" y="63"/>
                    <a:pt x="123" y="62"/>
                  </a:cubicBezTo>
                  <a:cubicBezTo>
                    <a:pt x="124" y="61"/>
                    <a:pt x="125" y="63"/>
                    <a:pt x="125" y="61"/>
                  </a:cubicBezTo>
                  <a:cubicBezTo>
                    <a:pt x="124" y="59"/>
                    <a:pt x="126" y="57"/>
                    <a:pt x="124" y="58"/>
                  </a:cubicBezTo>
                  <a:cubicBezTo>
                    <a:pt x="122" y="58"/>
                    <a:pt x="122" y="56"/>
                    <a:pt x="122" y="56"/>
                  </a:cubicBezTo>
                  <a:cubicBezTo>
                    <a:pt x="126" y="56"/>
                    <a:pt x="128" y="55"/>
                    <a:pt x="128" y="54"/>
                  </a:cubicBezTo>
                  <a:cubicBezTo>
                    <a:pt x="128" y="52"/>
                    <a:pt x="130" y="53"/>
                    <a:pt x="130" y="51"/>
                  </a:cubicBezTo>
                  <a:cubicBezTo>
                    <a:pt x="131" y="49"/>
                    <a:pt x="133" y="50"/>
                    <a:pt x="135" y="48"/>
                  </a:cubicBezTo>
                  <a:cubicBezTo>
                    <a:pt x="137" y="46"/>
                    <a:pt x="138" y="45"/>
                    <a:pt x="139" y="46"/>
                  </a:cubicBezTo>
                  <a:cubicBezTo>
                    <a:pt x="141" y="47"/>
                    <a:pt x="142" y="47"/>
                    <a:pt x="143" y="46"/>
                  </a:cubicBezTo>
                  <a:cubicBezTo>
                    <a:pt x="143" y="45"/>
                    <a:pt x="146" y="44"/>
                    <a:pt x="146" y="45"/>
                  </a:cubicBezTo>
                  <a:cubicBezTo>
                    <a:pt x="147" y="47"/>
                    <a:pt x="148" y="45"/>
                    <a:pt x="147" y="47"/>
                  </a:cubicBezTo>
                  <a:cubicBezTo>
                    <a:pt x="145" y="49"/>
                    <a:pt x="148" y="46"/>
                    <a:pt x="148" y="48"/>
                  </a:cubicBezTo>
                  <a:cubicBezTo>
                    <a:pt x="149" y="51"/>
                    <a:pt x="144" y="52"/>
                    <a:pt x="148" y="52"/>
                  </a:cubicBezTo>
                  <a:cubicBezTo>
                    <a:pt x="151" y="51"/>
                    <a:pt x="151" y="52"/>
                    <a:pt x="152" y="53"/>
                  </a:cubicBezTo>
                  <a:cubicBezTo>
                    <a:pt x="153" y="56"/>
                    <a:pt x="149" y="56"/>
                    <a:pt x="150" y="58"/>
                  </a:cubicBezTo>
                  <a:cubicBezTo>
                    <a:pt x="152" y="61"/>
                    <a:pt x="151" y="61"/>
                    <a:pt x="150" y="59"/>
                  </a:cubicBezTo>
                  <a:cubicBezTo>
                    <a:pt x="148" y="57"/>
                    <a:pt x="145" y="60"/>
                    <a:pt x="143" y="62"/>
                  </a:cubicBezTo>
                  <a:cubicBezTo>
                    <a:pt x="141" y="64"/>
                    <a:pt x="141" y="62"/>
                    <a:pt x="141" y="64"/>
                  </a:cubicBezTo>
                  <a:cubicBezTo>
                    <a:pt x="140" y="66"/>
                    <a:pt x="142" y="65"/>
                    <a:pt x="141" y="68"/>
                  </a:cubicBezTo>
                  <a:cubicBezTo>
                    <a:pt x="139" y="72"/>
                    <a:pt x="137" y="72"/>
                    <a:pt x="138" y="73"/>
                  </a:cubicBezTo>
                  <a:cubicBezTo>
                    <a:pt x="140" y="75"/>
                    <a:pt x="137" y="75"/>
                    <a:pt x="136" y="79"/>
                  </a:cubicBezTo>
                  <a:cubicBezTo>
                    <a:pt x="135" y="84"/>
                    <a:pt x="135" y="81"/>
                    <a:pt x="133" y="81"/>
                  </a:cubicBezTo>
                  <a:cubicBezTo>
                    <a:pt x="131" y="80"/>
                    <a:pt x="131" y="78"/>
                    <a:pt x="131" y="83"/>
                  </a:cubicBezTo>
                  <a:cubicBezTo>
                    <a:pt x="132" y="91"/>
                    <a:pt x="130" y="84"/>
                    <a:pt x="130" y="89"/>
                  </a:cubicBezTo>
                  <a:cubicBezTo>
                    <a:pt x="130" y="91"/>
                    <a:pt x="131" y="90"/>
                    <a:pt x="130" y="93"/>
                  </a:cubicBezTo>
                  <a:cubicBezTo>
                    <a:pt x="128" y="96"/>
                    <a:pt x="129" y="91"/>
                    <a:pt x="127" y="94"/>
                  </a:cubicBezTo>
                  <a:cubicBezTo>
                    <a:pt x="127" y="88"/>
                    <a:pt x="125" y="88"/>
                    <a:pt x="126" y="84"/>
                  </a:cubicBezTo>
                  <a:cubicBezTo>
                    <a:pt x="126" y="82"/>
                    <a:pt x="124" y="82"/>
                    <a:pt x="124" y="84"/>
                  </a:cubicBezTo>
                  <a:cubicBezTo>
                    <a:pt x="123" y="89"/>
                    <a:pt x="121" y="88"/>
                    <a:pt x="120" y="83"/>
                  </a:cubicBezTo>
                  <a:cubicBezTo>
                    <a:pt x="119" y="79"/>
                    <a:pt x="125" y="80"/>
                    <a:pt x="125" y="76"/>
                  </a:cubicBezTo>
                  <a:cubicBezTo>
                    <a:pt x="125" y="73"/>
                    <a:pt x="128" y="76"/>
                    <a:pt x="127" y="74"/>
                  </a:cubicBezTo>
                  <a:cubicBezTo>
                    <a:pt x="125" y="72"/>
                    <a:pt x="113" y="74"/>
                    <a:pt x="113" y="72"/>
                  </a:cubicBezTo>
                  <a:cubicBezTo>
                    <a:pt x="113" y="69"/>
                    <a:pt x="113" y="65"/>
                    <a:pt x="112" y="67"/>
                  </a:cubicBezTo>
                  <a:cubicBezTo>
                    <a:pt x="111" y="70"/>
                    <a:pt x="110" y="65"/>
                    <a:pt x="109" y="65"/>
                  </a:cubicBezTo>
                  <a:cubicBezTo>
                    <a:pt x="106" y="67"/>
                    <a:pt x="107" y="64"/>
                    <a:pt x="106" y="64"/>
                  </a:cubicBezTo>
                  <a:cubicBezTo>
                    <a:pt x="105" y="63"/>
                    <a:pt x="105" y="64"/>
                    <a:pt x="106" y="65"/>
                  </a:cubicBezTo>
                  <a:cubicBezTo>
                    <a:pt x="107" y="65"/>
                    <a:pt x="102" y="68"/>
                    <a:pt x="104" y="69"/>
                  </a:cubicBezTo>
                  <a:cubicBezTo>
                    <a:pt x="106" y="69"/>
                    <a:pt x="106" y="71"/>
                    <a:pt x="107" y="71"/>
                  </a:cubicBezTo>
                  <a:cubicBezTo>
                    <a:pt x="108" y="71"/>
                    <a:pt x="108" y="71"/>
                    <a:pt x="108" y="72"/>
                  </a:cubicBezTo>
                  <a:cubicBezTo>
                    <a:pt x="110" y="74"/>
                    <a:pt x="105" y="71"/>
                    <a:pt x="106" y="73"/>
                  </a:cubicBezTo>
                  <a:cubicBezTo>
                    <a:pt x="106" y="76"/>
                    <a:pt x="104" y="73"/>
                    <a:pt x="104" y="76"/>
                  </a:cubicBezTo>
                  <a:cubicBezTo>
                    <a:pt x="103" y="79"/>
                    <a:pt x="107" y="77"/>
                    <a:pt x="107" y="80"/>
                  </a:cubicBezTo>
                  <a:cubicBezTo>
                    <a:pt x="108" y="83"/>
                    <a:pt x="105" y="82"/>
                    <a:pt x="107" y="83"/>
                  </a:cubicBezTo>
                  <a:cubicBezTo>
                    <a:pt x="108" y="85"/>
                    <a:pt x="106" y="86"/>
                    <a:pt x="108" y="86"/>
                  </a:cubicBezTo>
                  <a:cubicBezTo>
                    <a:pt x="109" y="86"/>
                    <a:pt x="108" y="86"/>
                    <a:pt x="108" y="90"/>
                  </a:cubicBezTo>
                  <a:cubicBezTo>
                    <a:pt x="109" y="92"/>
                    <a:pt x="109" y="93"/>
                    <a:pt x="109" y="94"/>
                  </a:cubicBezTo>
                  <a:cubicBezTo>
                    <a:pt x="108" y="94"/>
                    <a:pt x="108" y="94"/>
                    <a:pt x="109" y="95"/>
                  </a:cubicBezTo>
                  <a:cubicBezTo>
                    <a:pt x="110" y="97"/>
                    <a:pt x="109" y="97"/>
                    <a:pt x="108" y="96"/>
                  </a:cubicBezTo>
                  <a:cubicBezTo>
                    <a:pt x="106" y="96"/>
                    <a:pt x="105" y="98"/>
                    <a:pt x="105" y="95"/>
                  </a:cubicBezTo>
                  <a:cubicBezTo>
                    <a:pt x="104" y="92"/>
                    <a:pt x="104" y="95"/>
                    <a:pt x="100" y="97"/>
                  </a:cubicBezTo>
                  <a:cubicBezTo>
                    <a:pt x="95" y="99"/>
                    <a:pt x="101" y="100"/>
                    <a:pt x="97" y="105"/>
                  </a:cubicBezTo>
                  <a:cubicBezTo>
                    <a:pt x="93" y="110"/>
                    <a:pt x="94" y="107"/>
                    <a:pt x="91" y="109"/>
                  </a:cubicBezTo>
                  <a:cubicBezTo>
                    <a:pt x="86" y="112"/>
                    <a:pt x="85" y="117"/>
                    <a:pt x="78" y="123"/>
                  </a:cubicBezTo>
                  <a:cubicBezTo>
                    <a:pt x="71" y="129"/>
                    <a:pt x="76" y="126"/>
                    <a:pt x="73" y="130"/>
                  </a:cubicBezTo>
                  <a:cubicBezTo>
                    <a:pt x="70" y="133"/>
                    <a:pt x="69" y="128"/>
                    <a:pt x="68" y="132"/>
                  </a:cubicBezTo>
                  <a:cubicBezTo>
                    <a:pt x="67" y="136"/>
                    <a:pt x="60" y="131"/>
                    <a:pt x="62" y="139"/>
                  </a:cubicBezTo>
                  <a:cubicBezTo>
                    <a:pt x="64" y="144"/>
                    <a:pt x="62" y="143"/>
                    <a:pt x="63" y="145"/>
                  </a:cubicBezTo>
                  <a:cubicBezTo>
                    <a:pt x="64" y="152"/>
                    <a:pt x="63" y="153"/>
                    <a:pt x="61" y="157"/>
                  </a:cubicBezTo>
                  <a:cubicBezTo>
                    <a:pt x="59" y="164"/>
                    <a:pt x="63" y="169"/>
                    <a:pt x="60" y="169"/>
                  </a:cubicBezTo>
                  <a:cubicBezTo>
                    <a:pt x="56" y="169"/>
                    <a:pt x="59" y="169"/>
                    <a:pt x="57" y="172"/>
                  </a:cubicBezTo>
                  <a:cubicBezTo>
                    <a:pt x="55" y="175"/>
                    <a:pt x="59" y="175"/>
                    <a:pt x="59" y="176"/>
                  </a:cubicBezTo>
                  <a:cubicBezTo>
                    <a:pt x="59" y="176"/>
                    <a:pt x="58" y="175"/>
                    <a:pt x="54" y="176"/>
                  </a:cubicBezTo>
                  <a:cubicBezTo>
                    <a:pt x="51" y="177"/>
                    <a:pt x="54" y="179"/>
                    <a:pt x="50" y="182"/>
                  </a:cubicBezTo>
                  <a:cubicBezTo>
                    <a:pt x="47" y="186"/>
                    <a:pt x="43" y="178"/>
                    <a:pt x="41" y="168"/>
                  </a:cubicBezTo>
                  <a:cubicBezTo>
                    <a:pt x="39" y="158"/>
                    <a:pt x="35" y="158"/>
                    <a:pt x="35" y="152"/>
                  </a:cubicBezTo>
                  <a:cubicBezTo>
                    <a:pt x="34" y="146"/>
                    <a:pt x="30" y="136"/>
                    <a:pt x="28" y="133"/>
                  </a:cubicBezTo>
                  <a:cubicBezTo>
                    <a:pt x="27" y="131"/>
                    <a:pt x="26" y="125"/>
                    <a:pt x="24" y="114"/>
                  </a:cubicBezTo>
                  <a:cubicBezTo>
                    <a:pt x="22" y="103"/>
                    <a:pt x="26" y="104"/>
                    <a:pt x="24" y="100"/>
                  </a:cubicBezTo>
                  <a:cubicBezTo>
                    <a:pt x="22" y="96"/>
                    <a:pt x="24" y="97"/>
                    <a:pt x="23" y="95"/>
                  </a:cubicBezTo>
                  <a:cubicBezTo>
                    <a:pt x="22" y="93"/>
                    <a:pt x="25" y="91"/>
                    <a:pt x="22" y="92"/>
                  </a:cubicBezTo>
                  <a:cubicBezTo>
                    <a:pt x="20" y="93"/>
                    <a:pt x="23" y="97"/>
                    <a:pt x="20" y="99"/>
                  </a:cubicBezTo>
                  <a:cubicBezTo>
                    <a:pt x="14" y="104"/>
                    <a:pt x="13" y="103"/>
                    <a:pt x="7" y="96"/>
                  </a:cubicBezTo>
                  <a:cubicBezTo>
                    <a:pt x="1" y="88"/>
                    <a:pt x="4" y="92"/>
                    <a:pt x="8" y="91"/>
                  </a:cubicBezTo>
                  <a:cubicBezTo>
                    <a:pt x="13" y="90"/>
                    <a:pt x="12" y="86"/>
                    <a:pt x="9" y="88"/>
                  </a:cubicBezTo>
                  <a:cubicBezTo>
                    <a:pt x="7" y="90"/>
                    <a:pt x="3" y="87"/>
                    <a:pt x="2" y="85"/>
                  </a:cubicBezTo>
                  <a:cubicBezTo>
                    <a:pt x="1" y="83"/>
                    <a:pt x="0" y="84"/>
                    <a:pt x="0" y="83"/>
                  </a:cubicBezTo>
                  <a:cubicBezTo>
                    <a:pt x="0" y="80"/>
                    <a:pt x="4" y="82"/>
                    <a:pt x="3" y="80"/>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1" name="Google Shape;661;p25"/>
            <p:cNvSpPr/>
            <p:nvPr/>
          </p:nvSpPr>
          <p:spPr>
            <a:xfrm>
              <a:off x="5222708" y="2103190"/>
              <a:ext cx="335059" cy="221201"/>
            </a:xfrm>
            <a:custGeom>
              <a:rect b="b" l="l" r="r" t="t"/>
              <a:pathLst>
                <a:path extrusionOk="0" h="29" w="44">
                  <a:moveTo>
                    <a:pt x="6" y="2"/>
                  </a:moveTo>
                  <a:cubicBezTo>
                    <a:pt x="1" y="5"/>
                    <a:pt x="4" y="6"/>
                    <a:pt x="2" y="7"/>
                  </a:cubicBezTo>
                  <a:cubicBezTo>
                    <a:pt x="1" y="9"/>
                    <a:pt x="3" y="9"/>
                    <a:pt x="2" y="10"/>
                  </a:cubicBezTo>
                  <a:cubicBezTo>
                    <a:pt x="0" y="11"/>
                    <a:pt x="3" y="14"/>
                    <a:pt x="4" y="13"/>
                  </a:cubicBezTo>
                  <a:cubicBezTo>
                    <a:pt x="4" y="11"/>
                    <a:pt x="7" y="15"/>
                    <a:pt x="9" y="17"/>
                  </a:cubicBezTo>
                  <a:cubicBezTo>
                    <a:pt x="12" y="19"/>
                    <a:pt x="10" y="16"/>
                    <a:pt x="13" y="19"/>
                  </a:cubicBezTo>
                  <a:cubicBezTo>
                    <a:pt x="15" y="21"/>
                    <a:pt x="14" y="18"/>
                    <a:pt x="15" y="20"/>
                  </a:cubicBezTo>
                  <a:cubicBezTo>
                    <a:pt x="16" y="22"/>
                    <a:pt x="19" y="20"/>
                    <a:pt x="21" y="21"/>
                  </a:cubicBezTo>
                  <a:cubicBezTo>
                    <a:pt x="22" y="22"/>
                    <a:pt x="21" y="20"/>
                    <a:pt x="24" y="21"/>
                  </a:cubicBezTo>
                  <a:cubicBezTo>
                    <a:pt x="27" y="23"/>
                    <a:pt x="24" y="24"/>
                    <a:pt x="26" y="24"/>
                  </a:cubicBezTo>
                  <a:cubicBezTo>
                    <a:pt x="29" y="25"/>
                    <a:pt x="27" y="26"/>
                    <a:pt x="29" y="25"/>
                  </a:cubicBezTo>
                  <a:cubicBezTo>
                    <a:pt x="31" y="24"/>
                    <a:pt x="30" y="27"/>
                    <a:pt x="32" y="26"/>
                  </a:cubicBezTo>
                  <a:cubicBezTo>
                    <a:pt x="34" y="25"/>
                    <a:pt x="35" y="29"/>
                    <a:pt x="37" y="27"/>
                  </a:cubicBezTo>
                  <a:cubicBezTo>
                    <a:pt x="39" y="26"/>
                    <a:pt x="37" y="29"/>
                    <a:pt x="40" y="28"/>
                  </a:cubicBezTo>
                  <a:cubicBezTo>
                    <a:pt x="43" y="27"/>
                    <a:pt x="42" y="29"/>
                    <a:pt x="43" y="27"/>
                  </a:cubicBezTo>
                  <a:cubicBezTo>
                    <a:pt x="44" y="24"/>
                    <a:pt x="42" y="24"/>
                    <a:pt x="43" y="21"/>
                  </a:cubicBezTo>
                  <a:cubicBezTo>
                    <a:pt x="44" y="18"/>
                    <a:pt x="44" y="19"/>
                    <a:pt x="43" y="18"/>
                  </a:cubicBezTo>
                  <a:cubicBezTo>
                    <a:pt x="43" y="18"/>
                    <a:pt x="42" y="18"/>
                    <a:pt x="41" y="18"/>
                  </a:cubicBezTo>
                  <a:cubicBezTo>
                    <a:pt x="41" y="19"/>
                    <a:pt x="41" y="18"/>
                    <a:pt x="39" y="18"/>
                  </a:cubicBezTo>
                  <a:cubicBezTo>
                    <a:pt x="38" y="19"/>
                    <a:pt x="36" y="15"/>
                    <a:pt x="35" y="17"/>
                  </a:cubicBezTo>
                  <a:cubicBezTo>
                    <a:pt x="35" y="18"/>
                    <a:pt x="34" y="18"/>
                    <a:pt x="33" y="17"/>
                  </a:cubicBezTo>
                  <a:cubicBezTo>
                    <a:pt x="32" y="15"/>
                    <a:pt x="33" y="18"/>
                    <a:pt x="32" y="18"/>
                  </a:cubicBezTo>
                  <a:cubicBezTo>
                    <a:pt x="31" y="18"/>
                    <a:pt x="31" y="15"/>
                    <a:pt x="30" y="15"/>
                  </a:cubicBezTo>
                  <a:cubicBezTo>
                    <a:pt x="28" y="15"/>
                    <a:pt x="27" y="16"/>
                    <a:pt x="28" y="14"/>
                  </a:cubicBezTo>
                  <a:cubicBezTo>
                    <a:pt x="28" y="13"/>
                    <a:pt x="28" y="13"/>
                    <a:pt x="27" y="13"/>
                  </a:cubicBezTo>
                  <a:cubicBezTo>
                    <a:pt x="26" y="14"/>
                    <a:pt x="23" y="12"/>
                    <a:pt x="23" y="10"/>
                  </a:cubicBezTo>
                  <a:cubicBezTo>
                    <a:pt x="23" y="8"/>
                    <a:pt x="22" y="9"/>
                    <a:pt x="20" y="9"/>
                  </a:cubicBezTo>
                  <a:cubicBezTo>
                    <a:pt x="19" y="10"/>
                    <a:pt x="18" y="6"/>
                    <a:pt x="17" y="6"/>
                  </a:cubicBezTo>
                  <a:cubicBezTo>
                    <a:pt x="15" y="6"/>
                    <a:pt x="15" y="4"/>
                    <a:pt x="13" y="4"/>
                  </a:cubicBezTo>
                  <a:cubicBezTo>
                    <a:pt x="11" y="3"/>
                    <a:pt x="14" y="2"/>
                    <a:pt x="10" y="1"/>
                  </a:cubicBezTo>
                  <a:cubicBezTo>
                    <a:pt x="7" y="0"/>
                    <a:pt x="8" y="6"/>
                    <a:pt x="6" y="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2" name="Google Shape;662;p25"/>
            <p:cNvSpPr/>
            <p:nvPr/>
          </p:nvSpPr>
          <p:spPr>
            <a:xfrm>
              <a:off x="5565619" y="2210519"/>
              <a:ext cx="153132" cy="98166"/>
            </a:xfrm>
            <a:custGeom>
              <a:rect b="b" l="l" r="r" t="t"/>
              <a:pathLst>
                <a:path extrusionOk="0" h="13" w="20">
                  <a:moveTo>
                    <a:pt x="2" y="8"/>
                  </a:moveTo>
                  <a:cubicBezTo>
                    <a:pt x="0" y="9"/>
                    <a:pt x="3" y="11"/>
                    <a:pt x="4" y="11"/>
                  </a:cubicBezTo>
                  <a:cubicBezTo>
                    <a:pt x="6" y="10"/>
                    <a:pt x="6" y="13"/>
                    <a:pt x="9" y="11"/>
                  </a:cubicBezTo>
                  <a:cubicBezTo>
                    <a:pt x="12" y="10"/>
                    <a:pt x="11" y="13"/>
                    <a:pt x="14" y="11"/>
                  </a:cubicBezTo>
                  <a:cubicBezTo>
                    <a:pt x="17" y="10"/>
                    <a:pt x="16" y="12"/>
                    <a:pt x="17" y="11"/>
                  </a:cubicBezTo>
                  <a:cubicBezTo>
                    <a:pt x="18" y="10"/>
                    <a:pt x="19" y="12"/>
                    <a:pt x="19" y="10"/>
                  </a:cubicBezTo>
                  <a:cubicBezTo>
                    <a:pt x="18" y="8"/>
                    <a:pt x="20" y="6"/>
                    <a:pt x="18" y="7"/>
                  </a:cubicBezTo>
                  <a:cubicBezTo>
                    <a:pt x="16" y="7"/>
                    <a:pt x="16" y="5"/>
                    <a:pt x="16" y="5"/>
                  </a:cubicBezTo>
                  <a:cubicBezTo>
                    <a:pt x="17" y="3"/>
                    <a:pt x="16" y="3"/>
                    <a:pt x="15" y="3"/>
                  </a:cubicBezTo>
                  <a:cubicBezTo>
                    <a:pt x="14" y="2"/>
                    <a:pt x="14" y="4"/>
                    <a:pt x="13" y="3"/>
                  </a:cubicBezTo>
                  <a:cubicBezTo>
                    <a:pt x="12" y="2"/>
                    <a:pt x="9" y="3"/>
                    <a:pt x="10" y="2"/>
                  </a:cubicBezTo>
                  <a:cubicBezTo>
                    <a:pt x="11" y="1"/>
                    <a:pt x="7" y="0"/>
                    <a:pt x="6" y="3"/>
                  </a:cubicBezTo>
                  <a:cubicBezTo>
                    <a:pt x="5" y="5"/>
                    <a:pt x="4" y="3"/>
                    <a:pt x="4" y="5"/>
                  </a:cubicBezTo>
                  <a:cubicBezTo>
                    <a:pt x="3" y="7"/>
                    <a:pt x="3" y="6"/>
                    <a:pt x="2" y="8"/>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3" name="Google Shape;663;p25"/>
            <p:cNvSpPr/>
            <p:nvPr/>
          </p:nvSpPr>
          <p:spPr>
            <a:xfrm>
              <a:off x="5535516" y="2302141"/>
              <a:ext cx="197632" cy="311514"/>
            </a:xfrm>
            <a:custGeom>
              <a:rect b="b" l="l" r="r" t="t"/>
              <a:pathLst>
                <a:path extrusionOk="0" h="41" w="26">
                  <a:moveTo>
                    <a:pt x="7" y="31"/>
                  </a:moveTo>
                  <a:cubicBezTo>
                    <a:pt x="8" y="34"/>
                    <a:pt x="9" y="31"/>
                    <a:pt x="10" y="32"/>
                  </a:cubicBezTo>
                  <a:cubicBezTo>
                    <a:pt x="10" y="34"/>
                    <a:pt x="11" y="30"/>
                    <a:pt x="12" y="32"/>
                  </a:cubicBezTo>
                  <a:cubicBezTo>
                    <a:pt x="13" y="33"/>
                    <a:pt x="15" y="29"/>
                    <a:pt x="15" y="27"/>
                  </a:cubicBezTo>
                  <a:cubicBezTo>
                    <a:pt x="14" y="25"/>
                    <a:pt x="15" y="24"/>
                    <a:pt x="14" y="22"/>
                  </a:cubicBezTo>
                  <a:cubicBezTo>
                    <a:pt x="14" y="21"/>
                    <a:pt x="14" y="22"/>
                    <a:pt x="15" y="21"/>
                  </a:cubicBezTo>
                  <a:cubicBezTo>
                    <a:pt x="15" y="20"/>
                    <a:pt x="15" y="23"/>
                    <a:pt x="16" y="25"/>
                  </a:cubicBezTo>
                  <a:cubicBezTo>
                    <a:pt x="16" y="27"/>
                    <a:pt x="17" y="28"/>
                    <a:pt x="19" y="26"/>
                  </a:cubicBezTo>
                  <a:cubicBezTo>
                    <a:pt x="20" y="25"/>
                    <a:pt x="20" y="27"/>
                    <a:pt x="22" y="31"/>
                  </a:cubicBezTo>
                  <a:cubicBezTo>
                    <a:pt x="22" y="33"/>
                    <a:pt x="23" y="33"/>
                    <a:pt x="22" y="34"/>
                  </a:cubicBezTo>
                  <a:cubicBezTo>
                    <a:pt x="22" y="35"/>
                    <a:pt x="22" y="36"/>
                    <a:pt x="23" y="37"/>
                  </a:cubicBezTo>
                  <a:cubicBezTo>
                    <a:pt x="23" y="38"/>
                    <a:pt x="24" y="39"/>
                    <a:pt x="23" y="37"/>
                  </a:cubicBezTo>
                  <a:cubicBezTo>
                    <a:pt x="23" y="30"/>
                    <a:pt x="26" y="41"/>
                    <a:pt x="25" y="31"/>
                  </a:cubicBezTo>
                  <a:cubicBezTo>
                    <a:pt x="25" y="25"/>
                    <a:pt x="23" y="25"/>
                    <a:pt x="24" y="21"/>
                  </a:cubicBezTo>
                  <a:cubicBezTo>
                    <a:pt x="24" y="19"/>
                    <a:pt x="22" y="19"/>
                    <a:pt x="22" y="21"/>
                  </a:cubicBezTo>
                  <a:cubicBezTo>
                    <a:pt x="21" y="26"/>
                    <a:pt x="19" y="25"/>
                    <a:pt x="18" y="20"/>
                  </a:cubicBezTo>
                  <a:cubicBezTo>
                    <a:pt x="17" y="16"/>
                    <a:pt x="23" y="17"/>
                    <a:pt x="23" y="13"/>
                  </a:cubicBezTo>
                  <a:cubicBezTo>
                    <a:pt x="23" y="10"/>
                    <a:pt x="26" y="13"/>
                    <a:pt x="25" y="11"/>
                  </a:cubicBezTo>
                  <a:cubicBezTo>
                    <a:pt x="23" y="9"/>
                    <a:pt x="11" y="11"/>
                    <a:pt x="11" y="9"/>
                  </a:cubicBezTo>
                  <a:cubicBezTo>
                    <a:pt x="11" y="6"/>
                    <a:pt x="11" y="2"/>
                    <a:pt x="10" y="4"/>
                  </a:cubicBezTo>
                  <a:cubicBezTo>
                    <a:pt x="9" y="7"/>
                    <a:pt x="8" y="2"/>
                    <a:pt x="7" y="2"/>
                  </a:cubicBezTo>
                  <a:cubicBezTo>
                    <a:pt x="4" y="4"/>
                    <a:pt x="5" y="1"/>
                    <a:pt x="4" y="1"/>
                  </a:cubicBezTo>
                  <a:cubicBezTo>
                    <a:pt x="3" y="0"/>
                    <a:pt x="3" y="1"/>
                    <a:pt x="4" y="2"/>
                  </a:cubicBezTo>
                  <a:cubicBezTo>
                    <a:pt x="5" y="2"/>
                    <a:pt x="0" y="5"/>
                    <a:pt x="2" y="6"/>
                  </a:cubicBezTo>
                  <a:cubicBezTo>
                    <a:pt x="4" y="6"/>
                    <a:pt x="4" y="8"/>
                    <a:pt x="5" y="8"/>
                  </a:cubicBezTo>
                  <a:cubicBezTo>
                    <a:pt x="6" y="8"/>
                    <a:pt x="6" y="8"/>
                    <a:pt x="6" y="9"/>
                  </a:cubicBezTo>
                  <a:cubicBezTo>
                    <a:pt x="8" y="11"/>
                    <a:pt x="3" y="8"/>
                    <a:pt x="4" y="10"/>
                  </a:cubicBezTo>
                  <a:cubicBezTo>
                    <a:pt x="4" y="13"/>
                    <a:pt x="2" y="10"/>
                    <a:pt x="2" y="13"/>
                  </a:cubicBezTo>
                  <a:cubicBezTo>
                    <a:pt x="1" y="16"/>
                    <a:pt x="5" y="14"/>
                    <a:pt x="5" y="17"/>
                  </a:cubicBezTo>
                  <a:cubicBezTo>
                    <a:pt x="6" y="20"/>
                    <a:pt x="3" y="19"/>
                    <a:pt x="5" y="20"/>
                  </a:cubicBezTo>
                  <a:cubicBezTo>
                    <a:pt x="6" y="22"/>
                    <a:pt x="4" y="23"/>
                    <a:pt x="6" y="23"/>
                  </a:cubicBezTo>
                  <a:cubicBezTo>
                    <a:pt x="7" y="23"/>
                    <a:pt x="6" y="23"/>
                    <a:pt x="6" y="27"/>
                  </a:cubicBezTo>
                  <a:cubicBezTo>
                    <a:pt x="7" y="29"/>
                    <a:pt x="7" y="30"/>
                    <a:pt x="7" y="3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4" name="Google Shape;664;p25"/>
            <p:cNvSpPr/>
            <p:nvPr/>
          </p:nvSpPr>
          <p:spPr>
            <a:xfrm>
              <a:off x="4454429" y="1684348"/>
              <a:ext cx="570647" cy="496067"/>
            </a:xfrm>
            <a:custGeom>
              <a:rect b="b" l="l" r="r" t="t"/>
              <a:pathLst>
                <a:path extrusionOk="0" h="65" w="75">
                  <a:moveTo>
                    <a:pt x="4" y="21"/>
                  </a:moveTo>
                  <a:cubicBezTo>
                    <a:pt x="3" y="30"/>
                    <a:pt x="0" y="27"/>
                    <a:pt x="0" y="32"/>
                  </a:cubicBezTo>
                  <a:cubicBezTo>
                    <a:pt x="1" y="37"/>
                    <a:pt x="2" y="42"/>
                    <a:pt x="2" y="47"/>
                  </a:cubicBezTo>
                  <a:cubicBezTo>
                    <a:pt x="1" y="52"/>
                    <a:pt x="7" y="47"/>
                    <a:pt x="7" y="51"/>
                  </a:cubicBezTo>
                  <a:cubicBezTo>
                    <a:pt x="8" y="55"/>
                    <a:pt x="2" y="57"/>
                    <a:pt x="2" y="60"/>
                  </a:cubicBezTo>
                  <a:cubicBezTo>
                    <a:pt x="5" y="59"/>
                    <a:pt x="9" y="65"/>
                    <a:pt x="19" y="62"/>
                  </a:cubicBezTo>
                  <a:cubicBezTo>
                    <a:pt x="30" y="60"/>
                    <a:pt x="31" y="60"/>
                    <a:pt x="31" y="56"/>
                  </a:cubicBezTo>
                  <a:cubicBezTo>
                    <a:pt x="30" y="51"/>
                    <a:pt x="36" y="50"/>
                    <a:pt x="39" y="48"/>
                  </a:cubicBezTo>
                  <a:cubicBezTo>
                    <a:pt x="42" y="45"/>
                    <a:pt x="44" y="49"/>
                    <a:pt x="45" y="47"/>
                  </a:cubicBezTo>
                  <a:cubicBezTo>
                    <a:pt x="46" y="46"/>
                    <a:pt x="45" y="45"/>
                    <a:pt x="46" y="41"/>
                  </a:cubicBezTo>
                  <a:cubicBezTo>
                    <a:pt x="48" y="36"/>
                    <a:pt x="53" y="39"/>
                    <a:pt x="50" y="34"/>
                  </a:cubicBezTo>
                  <a:cubicBezTo>
                    <a:pt x="46" y="28"/>
                    <a:pt x="56" y="35"/>
                    <a:pt x="56" y="29"/>
                  </a:cubicBezTo>
                  <a:cubicBezTo>
                    <a:pt x="56" y="26"/>
                    <a:pt x="59" y="25"/>
                    <a:pt x="57" y="21"/>
                  </a:cubicBezTo>
                  <a:cubicBezTo>
                    <a:pt x="55" y="17"/>
                    <a:pt x="56" y="15"/>
                    <a:pt x="63" y="13"/>
                  </a:cubicBezTo>
                  <a:cubicBezTo>
                    <a:pt x="69" y="10"/>
                    <a:pt x="71" y="14"/>
                    <a:pt x="73" y="10"/>
                  </a:cubicBezTo>
                  <a:cubicBezTo>
                    <a:pt x="72" y="10"/>
                    <a:pt x="72" y="9"/>
                    <a:pt x="74" y="9"/>
                  </a:cubicBezTo>
                  <a:cubicBezTo>
                    <a:pt x="75" y="8"/>
                    <a:pt x="73" y="7"/>
                    <a:pt x="71" y="8"/>
                  </a:cubicBezTo>
                  <a:cubicBezTo>
                    <a:pt x="69" y="10"/>
                    <a:pt x="68" y="10"/>
                    <a:pt x="69" y="8"/>
                  </a:cubicBezTo>
                  <a:cubicBezTo>
                    <a:pt x="70" y="7"/>
                    <a:pt x="67" y="7"/>
                    <a:pt x="66" y="8"/>
                  </a:cubicBezTo>
                  <a:cubicBezTo>
                    <a:pt x="65" y="9"/>
                    <a:pt x="64" y="9"/>
                    <a:pt x="64" y="10"/>
                  </a:cubicBezTo>
                  <a:cubicBezTo>
                    <a:pt x="64" y="11"/>
                    <a:pt x="62" y="11"/>
                    <a:pt x="60" y="12"/>
                  </a:cubicBezTo>
                  <a:cubicBezTo>
                    <a:pt x="58" y="14"/>
                    <a:pt x="57" y="12"/>
                    <a:pt x="58" y="6"/>
                  </a:cubicBezTo>
                  <a:cubicBezTo>
                    <a:pt x="58" y="2"/>
                    <a:pt x="57" y="5"/>
                    <a:pt x="56" y="4"/>
                  </a:cubicBezTo>
                  <a:cubicBezTo>
                    <a:pt x="56" y="3"/>
                    <a:pt x="58" y="2"/>
                    <a:pt x="55" y="1"/>
                  </a:cubicBezTo>
                  <a:cubicBezTo>
                    <a:pt x="52" y="0"/>
                    <a:pt x="53" y="3"/>
                    <a:pt x="51" y="4"/>
                  </a:cubicBezTo>
                  <a:cubicBezTo>
                    <a:pt x="50" y="5"/>
                    <a:pt x="52" y="6"/>
                    <a:pt x="51" y="7"/>
                  </a:cubicBezTo>
                  <a:cubicBezTo>
                    <a:pt x="50" y="8"/>
                    <a:pt x="49" y="6"/>
                    <a:pt x="47" y="7"/>
                  </a:cubicBezTo>
                  <a:cubicBezTo>
                    <a:pt x="46" y="8"/>
                    <a:pt x="47" y="10"/>
                    <a:pt x="46" y="10"/>
                  </a:cubicBezTo>
                  <a:cubicBezTo>
                    <a:pt x="46" y="10"/>
                    <a:pt x="45" y="8"/>
                    <a:pt x="44" y="9"/>
                  </a:cubicBezTo>
                  <a:cubicBezTo>
                    <a:pt x="42" y="9"/>
                    <a:pt x="41" y="9"/>
                    <a:pt x="40" y="10"/>
                  </a:cubicBezTo>
                  <a:cubicBezTo>
                    <a:pt x="40" y="12"/>
                    <a:pt x="39" y="12"/>
                    <a:pt x="38" y="10"/>
                  </a:cubicBezTo>
                  <a:cubicBezTo>
                    <a:pt x="37" y="9"/>
                    <a:pt x="37" y="9"/>
                    <a:pt x="36" y="9"/>
                  </a:cubicBezTo>
                  <a:cubicBezTo>
                    <a:pt x="35" y="10"/>
                    <a:pt x="35" y="7"/>
                    <a:pt x="32" y="8"/>
                  </a:cubicBezTo>
                  <a:cubicBezTo>
                    <a:pt x="29" y="9"/>
                    <a:pt x="28" y="6"/>
                    <a:pt x="27" y="8"/>
                  </a:cubicBezTo>
                  <a:cubicBezTo>
                    <a:pt x="25" y="10"/>
                    <a:pt x="23" y="8"/>
                    <a:pt x="22" y="13"/>
                  </a:cubicBezTo>
                  <a:cubicBezTo>
                    <a:pt x="21" y="18"/>
                    <a:pt x="18" y="17"/>
                    <a:pt x="16" y="18"/>
                  </a:cubicBezTo>
                  <a:cubicBezTo>
                    <a:pt x="14" y="19"/>
                    <a:pt x="14" y="22"/>
                    <a:pt x="11" y="23"/>
                  </a:cubicBezTo>
                  <a:cubicBezTo>
                    <a:pt x="8" y="24"/>
                    <a:pt x="10" y="21"/>
                    <a:pt x="7" y="22"/>
                  </a:cubicBezTo>
                  <a:cubicBezTo>
                    <a:pt x="5" y="22"/>
                    <a:pt x="6" y="21"/>
                    <a:pt x="4" y="2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5" name="Google Shape;665;p25"/>
            <p:cNvSpPr/>
            <p:nvPr/>
          </p:nvSpPr>
          <p:spPr>
            <a:xfrm>
              <a:off x="4470135" y="1761572"/>
              <a:ext cx="668809" cy="692399"/>
            </a:xfrm>
            <a:custGeom>
              <a:rect b="b" l="l" r="r" t="t"/>
              <a:pathLst>
                <a:path extrusionOk="0" h="91" w="88">
                  <a:moveTo>
                    <a:pt x="71" y="0"/>
                  </a:moveTo>
                  <a:cubicBezTo>
                    <a:pt x="73" y="2"/>
                    <a:pt x="75" y="0"/>
                    <a:pt x="76" y="2"/>
                  </a:cubicBezTo>
                  <a:cubicBezTo>
                    <a:pt x="76" y="4"/>
                    <a:pt x="77" y="1"/>
                    <a:pt x="79" y="4"/>
                  </a:cubicBezTo>
                  <a:cubicBezTo>
                    <a:pt x="80" y="7"/>
                    <a:pt x="78" y="6"/>
                    <a:pt x="79" y="8"/>
                  </a:cubicBezTo>
                  <a:cubicBezTo>
                    <a:pt x="81" y="10"/>
                    <a:pt x="82" y="8"/>
                    <a:pt x="82" y="9"/>
                  </a:cubicBezTo>
                  <a:cubicBezTo>
                    <a:pt x="83" y="10"/>
                    <a:pt x="86" y="11"/>
                    <a:pt x="88" y="11"/>
                  </a:cubicBezTo>
                  <a:cubicBezTo>
                    <a:pt x="83" y="14"/>
                    <a:pt x="85" y="17"/>
                    <a:pt x="82" y="16"/>
                  </a:cubicBezTo>
                  <a:cubicBezTo>
                    <a:pt x="80" y="16"/>
                    <a:pt x="79" y="19"/>
                    <a:pt x="75" y="18"/>
                  </a:cubicBezTo>
                  <a:cubicBezTo>
                    <a:pt x="69" y="15"/>
                    <a:pt x="66" y="18"/>
                    <a:pt x="68" y="19"/>
                  </a:cubicBezTo>
                  <a:cubicBezTo>
                    <a:pt x="70" y="21"/>
                    <a:pt x="66" y="21"/>
                    <a:pt x="69" y="21"/>
                  </a:cubicBezTo>
                  <a:cubicBezTo>
                    <a:pt x="73" y="22"/>
                    <a:pt x="66" y="22"/>
                    <a:pt x="69" y="24"/>
                  </a:cubicBezTo>
                  <a:cubicBezTo>
                    <a:pt x="71" y="26"/>
                    <a:pt x="67" y="26"/>
                    <a:pt x="69" y="28"/>
                  </a:cubicBezTo>
                  <a:cubicBezTo>
                    <a:pt x="71" y="29"/>
                    <a:pt x="70" y="30"/>
                    <a:pt x="71" y="30"/>
                  </a:cubicBezTo>
                  <a:cubicBezTo>
                    <a:pt x="74" y="29"/>
                    <a:pt x="71" y="32"/>
                    <a:pt x="73" y="32"/>
                  </a:cubicBezTo>
                  <a:cubicBezTo>
                    <a:pt x="76" y="33"/>
                    <a:pt x="77" y="33"/>
                    <a:pt x="73" y="35"/>
                  </a:cubicBezTo>
                  <a:cubicBezTo>
                    <a:pt x="68" y="37"/>
                    <a:pt x="74" y="37"/>
                    <a:pt x="69" y="44"/>
                  </a:cubicBezTo>
                  <a:cubicBezTo>
                    <a:pt x="67" y="48"/>
                    <a:pt x="71" y="47"/>
                    <a:pt x="67" y="48"/>
                  </a:cubicBezTo>
                  <a:cubicBezTo>
                    <a:pt x="63" y="50"/>
                    <a:pt x="65" y="55"/>
                    <a:pt x="62" y="56"/>
                  </a:cubicBezTo>
                  <a:cubicBezTo>
                    <a:pt x="59" y="57"/>
                    <a:pt x="60" y="59"/>
                    <a:pt x="59" y="60"/>
                  </a:cubicBezTo>
                  <a:cubicBezTo>
                    <a:pt x="57" y="61"/>
                    <a:pt x="59" y="63"/>
                    <a:pt x="57" y="63"/>
                  </a:cubicBezTo>
                  <a:cubicBezTo>
                    <a:pt x="53" y="63"/>
                    <a:pt x="52" y="65"/>
                    <a:pt x="51" y="63"/>
                  </a:cubicBezTo>
                  <a:cubicBezTo>
                    <a:pt x="49" y="60"/>
                    <a:pt x="49" y="64"/>
                    <a:pt x="47" y="66"/>
                  </a:cubicBezTo>
                  <a:cubicBezTo>
                    <a:pt x="45" y="68"/>
                    <a:pt x="43" y="71"/>
                    <a:pt x="47" y="71"/>
                  </a:cubicBezTo>
                  <a:cubicBezTo>
                    <a:pt x="51" y="72"/>
                    <a:pt x="46" y="77"/>
                    <a:pt x="50" y="77"/>
                  </a:cubicBezTo>
                  <a:cubicBezTo>
                    <a:pt x="53" y="78"/>
                    <a:pt x="49" y="78"/>
                    <a:pt x="53" y="83"/>
                  </a:cubicBezTo>
                  <a:cubicBezTo>
                    <a:pt x="54" y="84"/>
                    <a:pt x="52" y="85"/>
                    <a:pt x="53" y="86"/>
                  </a:cubicBezTo>
                  <a:cubicBezTo>
                    <a:pt x="54" y="86"/>
                    <a:pt x="51" y="88"/>
                    <a:pt x="51" y="87"/>
                  </a:cubicBezTo>
                  <a:cubicBezTo>
                    <a:pt x="50" y="85"/>
                    <a:pt x="49" y="86"/>
                    <a:pt x="48" y="87"/>
                  </a:cubicBezTo>
                  <a:cubicBezTo>
                    <a:pt x="47" y="89"/>
                    <a:pt x="47" y="86"/>
                    <a:pt x="44" y="87"/>
                  </a:cubicBezTo>
                  <a:cubicBezTo>
                    <a:pt x="43" y="87"/>
                    <a:pt x="41" y="86"/>
                    <a:pt x="41" y="88"/>
                  </a:cubicBezTo>
                  <a:cubicBezTo>
                    <a:pt x="42" y="90"/>
                    <a:pt x="38" y="88"/>
                    <a:pt x="38" y="91"/>
                  </a:cubicBezTo>
                  <a:cubicBezTo>
                    <a:pt x="36" y="89"/>
                    <a:pt x="36" y="91"/>
                    <a:pt x="35" y="90"/>
                  </a:cubicBezTo>
                  <a:cubicBezTo>
                    <a:pt x="34" y="89"/>
                    <a:pt x="35" y="89"/>
                    <a:pt x="34" y="88"/>
                  </a:cubicBezTo>
                  <a:cubicBezTo>
                    <a:pt x="33" y="87"/>
                    <a:pt x="34" y="87"/>
                    <a:pt x="33" y="86"/>
                  </a:cubicBezTo>
                  <a:cubicBezTo>
                    <a:pt x="32" y="85"/>
                    <a:pt x="34" y="83"/>
                    <a:pt x="32" y="83"/>
                  </a:cubicBezTo>
                  <a:cubicBezTo>
                    <a:pt x="29" y="83"/>
                    <a:pt x="31" y="82"/>
                    <a:pt x="30" y="80"/>
                  </a:cubicBezTo>
                  <a:cubicBezTo>
                    <a:pt x="30" y="79"/>
                    <a:pt x="21" y="80"/>
                    <a:pt x="20" y="80"/>
                  </a:cubicBezTo>
                  <a:cubicBezTo>
                    <a:pt x="20" y="82"/>
                    <a:pt x="20" y="81"/>
                    <a:pt x="16" y="80"/>
                  </a:cubicBezTo>
                  <a:cubicBezTo>
                    <a:pt x="12" y="79"/>
                    <a:pt x="15" y="82"/>
                    <a:pt x="12" y="81"/>
                  </a:cubicBezTo>
                  <a:cubicBezTo>
                    <a:pt x="8" y="79"/>
                    <a:pt x="9" y="82"/>
                    <a:pt x="8" y="81"/>
                  </a:cubicBezTo>
                  <a:cubicBezTo>
                    <a:pt x="7" y="80"/>
                    <a:pt x="5" y="84"/>
                    <a:pt x="4" y="81"/>
                  </a:cubicBezTo>
                  <a:cubicBezTo>
                    <a:pt x="4" y="79"/>
                    <a:pt x="4" y="77"/>
                    <a:pt x="5" y="75"/>
                  </a:cubicBezTo>
                  <a:cubicBezTo>
                    <a:pt x="6" y="73"/>
                    <a:pt x="8" y="74"/>
                    <a:pt x="8" y="72"/>
                  </a:cubicBezTo>
                  <a:cubicBezTo>
                    <a:pt x="8" y="71"/>
                    <a:pt x="12" y="72"/>
                    <a:pt x="12" y="71"/>
                  </a:cubicBezTo>
                  <a:cubicBezTo>
                    <a:pt x="12" y="69"/>
                    <a:pt x="13" y="68"/>
                    <a:pt x="13" y="67"/>
                  </a:cubicBezTo>
                  <a:cubicBezTo>
                    <a:pt x="12" y="67"/>
                    <a:pt x="9" y="68"/>
                    <a:pt x="10" y="66"/>
                  </a:cubicBezTo>
                  <a:cubicBezTo>
                    <a:pt x="11" y="65"/>
                    <a:pt x="10" y="63"/>
                    <a:pt x="10" y="61"/>
                  </a:cubicBezTo>
                  <a:cubicBezTo>
                    <a:pt x="10" y="59"/>
                    <a:pt x="10" y="62"/>
                    <a:pt x="9" y="60"/>
                  </a:cubicBezTo>
                  <a:cubicBezTo>
                    <a:pt x="8" y="58"/>
                    <a:pt x="5" y="60"/>
                    <a:pt x="4" y="56"/>
                  </a:cubicBezTo>
                  <a:cubicBezTo>
                    <a:pt x="3" y="53"/>
                    <a:pt x="2" y="52"/>
                    <a:pt x="0" y="50"/>
                  </a:cubicBezTo>
                  <a:cubicBezTo>
                    <a:pt x="3" y="49"/>
                    <a:pt x="7" y="55"/>
                    <a:pt x="17" y="52"/>
                  </a:cubicBezTo>
                  <a:cubicBezTo>
                    <a:pt x="28" y="50"/>
                    <a:pt x="29" y="50"/>
                    <a:pt x="29" y="46"/>
                  </a:cubicBezTo>
                  <a:cubicBezTo>
                    <a:pt x="28" y="41"/>
                    <a:pt x="34" y="40"/>
                    <a:pt x="37" y="38"/>
                  </a:cubicBezTo>
                  <a:cubicBezTo>
                    <a:pt x="40" y="35"/>
                    <a:pt x="42" y="39"/>
                    <a:pt x="43" y="37"/>
                  </a:cubicBezTo>
                  <a:cubicBezTo>
                    <a:pt x="44" y="36"/>
                    <a:pt x="43" y="35"/>
                    <a:pt x="44" y="31"/>
                  </a:cubicBezTo>
                  <a:cubicBezTo>
                    <a:pt x="46" y="26"/>
                    <a:pt x="51" y="29"/>
                    <a:pt x="48" y="24"/>
                  </a:cubicBezTo>
                  <a:cubicBezTo>
                    <a:pt x="44" y="18"/>
                    <a:pt x="54" y="25"/>
                    <a:pt x="54" y="19"/>
                  </a:cubicBezTo>
                  <a:cubicBezTo>
                    <a:pt x="54" y="16"/>
                    <a:pt x="57" y="15"/>
                    <a:pt x="55" y="11"/>
                  </a:cubicBezTo>
                  <a:cubicBezTo>
                    <a:pt x="53" y="7"/>
                    <a:pt x="54" y="5"/>
                    <a:pt x="61" y="3"/>
                  </a:cubicBezTo>
                  <a:cubicBezTo>
                    <a:pt x="67" y="0"/>
                    <a:pt x="69" y="4"/>
                    <a:pt x="71" y="0"/>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6" name="Google Shape;666;p25"/>
            <p:cNvSpPr/>
            <p:nvPr/>
          </p:nvSpPr>
          <p:spPr>
            <a:xfrm>
              <a:off x="6814236" y="2362349"/>
              <a:ext cx="83765" cy="197641"/>
            </a:xfrm>
            <a:custGeom>
              <a:rect b="b" l="l" r="r" t="t"/>
              <a:pathLst>
                <a:path extrusionOk="0" h="26" w="11">
                  <a:moveTo>
                    <a:pt x="2" y="8"/>
                  </a:moveTo>
                  <a:cubicBezTo>
                    <a:pt x="5" y="4"/>
                    <a:pt x="6" y="3"/>
                    <a:pt x="7" y="2"/>
                  </a:cubicBezTo>
                  <a:cubicBezTo>
                    <a:pt x="8" y="2"/>
                    <a:pt x="8" y="0"/>
                    <a:pt x="9" y="2"/>
                  </a:cubicBezTo>
                  <a:cubicBezTo>
                    <a:pt x="11" y="4"/>
                    <a:pt x="9" y="4"/>
                    <a:pt x="10" y="6"/>
                  </a:cubicBezTo>
                  <a:cubicBezTo>
                    <a:pt x="10" y="7"/>
                    <a:pt x="9" y="9"/>
                    <a:pt x="8" y="14"/>
                  </a:cubicBezTo>
                  <a:cubicBezTo>
                    <a:pt x="7" y="20"/>
                    <a:pt x="5" y="18"/>
                    <a:pt x="5" y="22"/>
                  </a:cubicBezTo>
                  <a:cubicBezTo>
                    <a:pt x="5" y="26"/>
                    <a:pt x="4" y="23"/>
                    <a:pt x="3" y="21"/>
                  </a:cubicBezTo>
                  <a:cubicBezTo>
                    <a:pt x="3" y="19"/>
                    <a:pt x="2" y="21"/>
                    <a:pt x="1" y="17"/>
                  </a:cubicBezTo>
                  <a:cubicBezTo>
                    <a:pt x="0" y="14"/>
                    <a:pt x="0" y="12"/>
                    <a:pt x="2" y="8"/>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7" name="Google Shape;667;p25"/>
            <p:cNvSpPr/>
            <p:nvPr/>
          </p:nvSpPr>
          <p:spPr>
            <a:xfrm>
              <a:off x="6989619" y="1440895"/>
              <a:ext cx="251294" cy="297117"/>
            </a:xfrm>
            <a:custGeom>
              <a:rect b="b" l="l" r="r" t="t"/>
              <a:pathLst>
                <a:path extrusionOk="0" h="39" w="33">
                  <a:moveTo>
                    <a:pt x="0" y="22"/>
                  </a:moveTo>
                  <a:cubicBezTo>
                    <a:pt x="0" y="23"/>
                    <a:pt x="1" y="25"/>
                    <a:pt x="2" y="24"/>
                  </a:cubicBezTo>
                  <a:cubicBezTo>
                    <a:pt x="3" y="23"/>
                    <a:pt x="6" y="25"/>
                    <a:pt x="5" y="27"/>
                  </a:cubicBezTo>
                  <a:cubicBezTo>
                    <a:pt x="5" y="29"/>
                    <a:pt x="3" y="30"/>
                    <a:pt x="4" y="31"/>
                  </a:cubicBezTo>
                  <a:cubicBezTo>
                    <a:pt x="5" y="32"/>
                    <a:pt x="3" y="31"/>
                    <a:pt x="3" y="33"/>
                  </a:cubicBezTo>
                  <a:cubicBezTo>
                    <a:pt x="2" y="35"/>
                    <a:pt x="0" y="35"/>
                    <a:pt x="3" y="35"/>
                  </a:cubicBezTo>
                  <a:cubicBezTo>
                    <a:pt x="5" y="36"/>
                    <a:pt x="1" y="36"/>
                    <a:pt x="4" y="37"/>
                  </a:cubicBezTo>
                  <a:cubicBezTo>
                    <a:pt x="6" y="37"/>
                    <a:pt x="4" y="39"/>
                    <a:pt x="6" y="38"/>
                  </a:cubicBezTo>
                  <a:cubicBezTo>
                    <a:pt x="7" y="37"/>
                    <a:pt x="6" y="35"/>
                    <a:pt x="8" y="37"/>
                  </a:cubicBezTo>
                  <a:cubicBezTo>
                    <a:pt x="9" y="38"/>
                    <a:pt x="9" y="38"/>
                    <a:pt x="9" y="37"/>
                  </a:cubicBezTo>
                  <a:cubicBezTo>
                    <a:pt x="10" y="36"/>
                    <a:pt x="11" y="37"/>
                    <a:pt x="12" y="37"/>
                  </a:cubicBezTo>
                  <a:cubicBezTo>
                    <a:pt x="12" y="36"/>
                    <a:pt x="12" y="35"/>
                    <a:pt x="14" y="34"/>
                  </a:cubicBezTo>
                  <a:cubicBezTo>
                    <a:pt x="17" y="33"/>
                    <a:pt x="18" y="34"/>
                    <a:pt x="20" y="33"/>
                  </a:cubicBezTo>
                  <a:cubicBezTo>
                    <a:pt x="21" y="33"/>
                    <a:pt x="19" y="32"/>
                    <a:pt x="21" y="31"/>
                  </a:cubicBezTo>
                  <a:cubicBezTo>
                    <a:pt x="20" y="30"/>
                    <a:pt x="20" y="31"/>
                    <a:pt x="18" y="29"/>
                  </a:cubicBezTo>
                  <a:cubicBezTo>
                    <a:pt x="17" y="27"/>
                    <a:pt x="16" y="28"/>
                    <a:pt x="16" y="27"/>
                  </a:cubicBezTo>
                  <a:cubicBezTo>
                    <a:pt x="15" y="26"/>
                    <a:pt x="17" y="28"/>
                    <a:pt x="16" y="25"/>
                  </a:cubicBezTo>
                  <a:cubicBezTo>
                    <a:pt x="16" y="22"/>
                    <a:pt x="17" y="24"/>
                    <a:pt x="18" y="22"/>
                  </a:cubicBezTo>
                  <a:cubicBezTo>
                    <a:pt x="19" y="20"/>
                    <a:pt x="19" y="23"/>
                    <a:pt x="22" y="20"/>
                  </a:cubicBezTo>
                  <a:cubicBezTo>
                    <a:pt x="25" y="18"/>
                    <a:pt x="26" y="16"/>
                    <a:pt x="27" y="16"/>
                  </a:cubicBezTo>
                  <a:cubicBezTo>
                    <a:pt x="28" y="16"/>
                    <a:pt x="28" y="13"/>
                    <a:pt x="28" y="12"/>
                  </a:cubicBezTo>
                  <a:cubicBezTo>
                    <a:pt x="28" y="11"/>
                    <a:pt x="27" y="11"/>
                    <a:pt x="28" y="9"/>
                  </a:cubicBezTo>
                  <a:cubicBezTo>
                    <a:pt x="30" y="7"/>
                    <a:pt x="30" y="6"/>
                    <a:pt x="31" y="5"/>
                  </a:cubicBezTo>
                  <a:cubicBezTo>
                    <a:pt x="32" y="5"/>
                    <a:pt x="32" y="6"/>
                    <a:pt x="33" y="5"/>
                  </a:cubicBezTo>
                  <a:cubicBezTo>
                    <a:pt x="32" y="4"/>
                    <a:pt x="32" y="4"/>
                    <a:pt x="32" y="4"/>
                  </a:cubicBezTo>
                  <a:cubicBezTo>
                    <a:pt x="32" y="2"/>
                    <a:pt x="32" y="4"/>
                    <a:pt x="31" y="3"/>
                  </a:cubicBezTo>
                  <a:cubicBezTo>
                    <a:pt x="30" y="2"/>
                    <a:pt x="31" y="1"/>
                    <a:pt x="29" y="0"/>
                  </a:cubicBezTo>
                  <a:cubicBezTo>
                    <a:pt x="27" y="0"/>
                    <a:pt x="29" y="5"/>
                    <a:pt x="27" y="4"/>
                  </a:cubicBezTo>
                  <a:cubicBezTo>
                    <a:pt x="25" y="4"/>
                    <a:pt x="26" y="6"/>
                    <a:pt x="24" y="7"/>
                  </a:cubicBezTo>
                  <a:cubicBezTo>
                    <a:pt x="23" y="8"/>
                    <a:pt x="24" y="7"/>
                    <a:pt x="22" y="7"/>
                  </a:cubicBezTo>
                  <a:cubicBezTo>
                    <a:pt x="21" y="8"/>
                    <a:pt x="19" y="6"/>
                    <a:pt x="19" y="8"/>
                  </a:cubicBezTo>
                  <a:cubicBezTo>
                    <a:pt x="19" y="10"/>
                    <a:pt x="21" y="10"/>
                    <a:pt x="20" y="11"/>
                  </a:cubicBezTo>
                  <a:cubicBezTo>
                    <a:pt x="19" y="12"/>
                    <a:pt x="19" y="11"/>
                    <a:pt x="18" y="11"/>
                  </a:cubicBezTo>
                  <a:cubicBezTo>
                    <a:pt x="17" y="12"/>
                    <a:pt x="16" y="11"/>
                    <a:pt x="15" y="11"/>
                  </a:cubicBezTo>
                  <a:cubicBezTo>
                    <a:pt x="14" y="11"/>
                    <a:pt x="14" y="8"/>
                    <a:pt x="13" y="9"/>
                  </a:cubicBezTo>
                  <a:cubicBezTo>
                    <a:pt x="12" y="10"/>
                    <a:pt x="13" y="9"/>
                    <a:pt x="12" y="10"/>
                  </a:cubicBezTo>
                  <a:cubicBezTo>
                    <a:pt x="11" y="11"/>
                    <a:pt x="12" y="11"/>
                    <a:pt x="11" y="12"/>
                  </a:cubicBezTo>
                  <a:cubicBezTo>
                    <a:pt x="10" y="13"/>
                    <a:pt x="9" y="15"/>
                    <a:pt x="8" y="15"/>
                  </a:cubicBezTo>
                  <a:cubicBezTo>
                    <a:pt x="6" y="15"/>
                    <a:pt x="7" y="16"/>
                    <a:pt x="6" y="16"/>
                  </a:cubicBezTo>
                  <a:cubicBezTo>
                    <a:pt x="5" y="16"/>
                    <a:pt x="6" y="17"/>
                    <a:pt x="5" y="17"/>
                  </a:cubicBezTo>
                  <a:cubicBezTo>
                    <a:pt x="3" y="18"/>
                    <a:pt x="4" y="18"/>
                    <a:pt x="3" y="18"/>
                  </a:cubicBezTo>
                  <a:cubicBezTo>
                    <a:pt x="2" y="18"/>
                    <a:pt x="1" y="20"/>
                    <a:pt x="0" y="21"/>
                  </a:cubicBezTo>
                  <a:lnTo>
                    <a:pt x="0" y="22"/>
                  </a:ln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8" name="Google Shape;668;p25"/>
            <p:cNvSpPr/>
            <p:nvPr/>
          </p:nvSpPr>
          <p:spPr>
            <a:xfrm>
              <a:off x="7057678" y="1677803"/>
              <a:ext cx="137426" cy="235599"/>
            </a:xfrm>
            <a:custGeom>
              <a:rect b="b" l="l" r="r" t="t"/>
              <a:pathLst>
                <a:path extrusionOk="0" h="31" w="18">
                  <a:moveTo>
                    <a:pt x="3" y="6"/>
                  </a:moveTo>
                  <a:cubicBezTo>
                    <a:pt x="3" y="7"/>
                    <a:pt x="3" y="6"/>
                    <a:pt x="2" y="7"/>
                  </a:cubicBezTo>
                  <a:cubicBezTo>
                    <a:pt x="2" y="8"/>
                    <a:pt x="4" y="9"/>
                    <a:pt x="3" y="10"/>
                  </a:cubicBezTo>
                  <a:cubicBezTo>
                    <a:pt x="2" y="11"/>
                    <a:pt x="5" y="11"/>
                    <a:pt x="4" y="13"/>
                  </a:cubicBezTo>
                  <a:cubicBezTo>
                    <a:pt x="4" y="14"/>
                    <a:pt x="4" y="12"/>
                    <a:pt x="3" y="12"/>
                  </a:cubicBezTo>
                  <a:cubicBezTo>
                    <a:pt x="1" y="12"/>
                    <a:pt x="1" y="12"/>
                    <a:pt x="1" y="12"/>
                  </a:cubicBezTo>
                  <a:cubicBezTo>
                    <a:pt x="2" y="13"/>
                    <a:pt x="1" y="13"/>
                    <a:pt x="1" y="13"/>
                  </a:cubicBezTo>
                  <a:cubicBezTo>
                    <a:pt x="0" y="12"/>
                    <a:pt x="0" y="14"/>
                    <a:pt x="0" y="14"/>
                  </a:cubicBezTo>
                  <a:cubicBezTo>
                    <a:pt x="1" y="15"/>
                    <a:pt x="2" y="13"/>
                    <a:pt x="2" y="15"/>
                  </a:cubicBezTo>
                  <a:cubicBezTo>
                    <a:pt x="2" y="16"/>
                    <a:pt x="2" y="18"/>
                    <a:pt x="2" y="18"/>
                  </a:cubicBezTo>
                  <a:cubicBezTo>
                    <a:pt x="3" y="19"/>
                    <a:pt x="2" y="19"/>
                    <a:pt x="3" y="20"/>
                  </a:cubicBezTo>
                  <a:cubicBezTo>
                    <a:pt x="4" y="21"/>
                    <a:pt x="2" y="20"/>
                    <a:pt x="2" y="22"/>
                  </a:cubicBezTo>
                  <a:cubicBezTo>
                    <a:pt x="1" y="24"/>
                    <a:pt x="0" y="25"/>
                    <a:pt x="1" y="25"/>
                  </a:cubicBezTo>
                  <a:cubicBezTo>
                    <a:pt x="1" y="26"/>
                    <a:pt x="1" y="26"/>
                    <a:pt x="1" y="27"/>
                  </a:cubicBezTo>
                  <a:cubicBezTo>
                    <a:pt x="2" y="28"/>
                    <a:pt x="1" y="27"/>
                    <a:pt x="1" y="28"/>
                  </a:cubicBezTo>
                  <a:cubicBezTo>
                    <a:pt x="1" y="29"/>
                    <a:pt x="2" y="28"/>
                    <a:pt x="2" y="29"/>
                  </a:cubicBezTo>
                  <a:cubicBezTo>
                    <a:pt x="2" y="31"/>
                    <a:pt x="2" y="31"/>
                    <a:pt x="3" y="29"/>
                  </a:cubicBezTo>
                  <a:cubicBezTo>
                    <a:pt x="4" y="27"/>
                    <a:pt x="3" y="30"/>
                    <a:pt x="4" y="30"/>
                  </a:cubicBezTo>
                  <a:cubicBezTo>
                    <a:pt x="4" y="30"/>
                    <a:pt x="4" y="29"/>
                    <a:pt x="5" y="28"/>
                  </a:cubicBezTo>
                  <a:cubicBezTo>
                    <a:pt x="6" y="27"/>
                    <a:pt x="7" y="27"/>
                    <a:pt x="6" y="28"/>
                  </a:cubicBezTo>
                  <a:cubicBezTo>
                    <a:pt x="5" y="29"/>
                    <a:pt x="6" y="30"/>
                    <a:pt x="7" y="29"/>
                  </a:cubicBezTo>
                  <a:cubicBezTo>
                    <a:pt x="7" y="29"/>
                    <a:pt x="7" y="28"/>
                    <a:pt x="7" y="28"/>
                  </a:cubicBezTo>
                  <a:cubicBezTo>
                    <a:pt x="7" y="27"/>
                    <a:pt x="7" y="26"/>
                    <a:pt x="7" y="27"/>
                  </a:cubicBezTo>
                  <a:cubicBezTo>
                    <a:pt x="8" y="28"/>
                    <a:pt x="8" y="28"/>
                    <a:pt x="8" y="28"/>
                  </a:cubicBezTo>
                  <a:cubicBezTo>
                    <a:pt x="9" y="27"/>
                    <a:pt x="7" y="27"/>
                    <a:pt x="8" y="26"/>
                  </a:cubicBezTo>
                  <a:cubicBezTo>
                    <a:pt x="10" y="26"/>
                    <a:pt x="11" y="27"/>
                    <a:pt x="12" y="27"/>
                  </a:cubicBezTo>
                  <a:cubicBezTo>
                    <a:pt x="13" y="26"/>
                    <a:pt x="12" y="26"/>
                    <a:pt x="13" y="25"/>
                  </a:cubicBezTo>
                  <a:cubicBezTo>
                    <a:pt x="14" y="25"/>
                    <a:pt x="15" y="26"/>
                    <a:pt x="16" y="25"/>
                  </a:cubicBezTo>
                  <a:cubicBezTo>
                    <a:pt x="16" y="24"/>
                    <a:pt x="18" y="21"/>
                    <a:pt x="18" y="19"/>
                  </a:cubicBezTo>
                  <a:cubicBezTo>
                    <a:pt x="18" y="17"/>
                    <a:pt x="17" y="20"/>
                    <a:pt x="17" y="18"/>
                  </a:cubicBezTo>
                  <a:cubicBezTo>
                    <a:pt x="17" y="15"/>
                    <a:pt x="18" y="15"/>
                    <a:pt x="17" y="13"/>
                  </a:cubicBezTo>
                  <a:cubicBezTo>
                    <a:pt x="17" y="10"/>
                    <a:pt x="15" y="7"/>
                    <a:pt x="14" y="5"/>
                  </a:cubicBezTo>
                  <a:cubicBezTo>
                    <a:pt x="13" y="3"/>
                    <a:pt x="12" y="1"/>
                    <a:pt x="12" y="0"/>
                  </a:cubicBezTo>
                  <a:cubicBezTo>
                    <a:pt x="10" y="1"/>
                    <a:pt x="12" y="2"/>
                    <a:pt x="11" y="2"/>
                  </a:cubicBezTo>
                  <a:cubicBezTo>
                    <a:pt x="9" y="3"/>
                    <a:pt x="8" y="2"/>
                    <a:pt x="5" y="3"/>
                  </a:cubicBezTo>
                  <a:cubicBezTo>
                    <a:pt x="3" y="4"/>
                    <a:pt x="3" y="5"/>
                    <a:pt x="3" y="6"/>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9" name="Google Shape;669;p25"/>
            <p:cNvSpPr/>
            <p:nvPr/>
          </p:nvSpPr>
          <p:spPr>
            <a:xfrm>
              <a:off x="7051133" y="1943507"/>
              <a:ext cx="45809" cy="30104"/>
            </a:xfrm>
            <a:custGeom>
              <a:rect b="b" l="l" r="r" t="t"/>
              <a:pathLst>
                <a:path extrusionOk="0" h="4" w="6">
                  <a:moveTo>
                    <a:pt x="1" y="3"/>
                  </a:moveTo>
                  <a:cubicBezTo>
                    <a:pt x="0" y="1"/>
                    <a:pt x="5" y="0"/>
                    <a:pt x="5" y="1"/>
                  </a:cubicBezTo>
                  <a:cubicBezTo>
                    <a:pt x="6" y="2"/>
                    <a:pt x="2" y="4"/>
                    <a:pt x="1" y="3"/>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0" name="Google Shape;670;p25"/>
            <p:cNvSpPr/>
            <p:nvPr/>
          </p:nvSpPr>
          <p:spPr>
            <a:xfrm>
              <a:off x="7180707" y="1889842"/>
              <a:ext cx="14397" cy="31413"/>
            </a:xfrm>
            <a:custGeom>
              <a:rect b="b" l="l" r="r" t="t"/>
              <a:pathLst>
                <a:path extrusionOk="0" h="4" w="2">
                  <a:moveTo>
                    <a:pt x="0" y="4"/>
                  </a:moveTo>
                  <a:cubicBezTo>
                    <a:pt x="0" y="4"/>
                    <a:pt x="0" y="3"/>
                    <a:pt x="0" y="2"/>
                  </a:cubicBezTo>
                  <a:cubicBezTo>
                    <a:pt x="1" y="1"/>
                    <a:pt x="0" y="0"/>
                    <a:pt x="1" y="0"/>
                  </a:cubicBezTo>
                  <a:cubicBezTo>
                    <a:pt x="2" y="0"/>
                    <a:pt x="2" y="1"/>
                    <a:pt x="1" y="2"/>
                  </a:cubicBezTo>
                  <a:cubicBezTo>
                    <a:pt x="0" y="3"/>
                    <a:pt x="1" y="4"/>
                    <a:pt x="0" y="4"/>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1" name="Google Shape;671;p25"/>
            <p:cNvSpPr/>
            <p:nvPr/>
          </p:nvSpPr>
          <p:spPr>
            <a:xfrm>
              <a:off x="7051133" y="1897696"/>
              <a:ext cx="22250" cy="7853"/>
            </a:xfrm>
            <a:custGeom>
              <a:rect b="b" l="l" r="r" t="t"/>
              <a:pathLst>
                <a:path extrusionOk="0" h="1" w="3">
                  <a:moveTo>
                    <a:pt x="1" y="1"/>
                  </a:moveTo>
                  <a:cubicBezTo>
                    <a:pt x="0" y="1"/>
                    <a:pt x="2" y="0"/>
                    <a:pt x="2" y="0"/>
                  </a:cubicBezTo>
                  <a:cubicBezTo>
                    <a:pt x="3" y="1"/>
                    <a:pt x="1" y="1"/>
                    <a:pt x="1"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2" name="Google Shape;672;p25"/>
            <p:cNvSpPr/>
            <p:nvPr/>
          </p:nvSpPr>
          <p:spPr>
            <a:xfrm>
              <a:off x="7051133" y="1883298"/>
              <a:ext cx="1200" cy="6544"/>
            </a:xfrm>
            <a:custGeom>
              <a:rect b="b" l="l" r="r" t="t"/>
              <a:pathLst>
                <a:path extrusionOk="0" h="1" w="120000">
                  <a:moveTo>
                    <a:pt x="0" y="1"/>
                  </a:moveTo>
                  <a:cubicBezTo>
                    <a:pt x="0" y="0"/>
                    <a:pt x="0" y="0"/>
                    <a:pt x="0" y="0"/>
                  </a:cubicBezTo>
                  <a:cubicBezTo>
                    <a:pt x="0" y="1"/>
                    <a:pt x="0" y="1"/>
                    <a:pt x="0"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3" name="Google Shape;673;p25"/>
            <p:cNvSpPr/>
            <p:nvPr/>
          </p:nvSpPr>
          <p:spPr>
            <a:xfrm>
              <a:off x="7051133" y="1875445"/>
              <a:ext cx="6544" cy="14398"/>
            </a:xfrm>
            <a:custGeom>
              <a:rect b="b" l="l" r="r" t="t"/>
              <a:pathLst>
                <a:path extrusionOk="0" h="2" w="1">
                  <a:moveTo>
                    <a:pt x="1" y="2"/>
                  </a:moveTo>
                  <a:cubicBezTo>
                    <a:pt x="1" y="1"/>
                    <a:pt x="0" y="1"/>
                    <a:pt x="1" y="0"/>
                  </a:cubicBezTo>
                  <a:cubicBezTo>
                    <a:pt x="1" y="0"/>
                    <a:pt x="1" y="1"/>
                    <a:pt x="1" y="1"/>
                  </a:cubicBezTo>
                  <a:cubicBezTo>
                    <a:pt x="1" y="2"/>
                    <a:pt x="1" y="2"/>
                    <a:pt x="1" y="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4" name="Google Shape;674;p25"/>
            <p:cNvSpPr/>
            <p:nvPr/>
          </p:nvSpPr>
          <p:spPr>
            <a:xfrm>
              <a:off x="7065530" y="1791676"/>
              <a:ext cx="7853" cy="7853"/>
            </a:xfrm>
            <a:custGeom>
              <a:rect b="b" l="l" r="r" t="t"/>
              <a:pathLst>
                <a:path extrusionOk="0" h="1" w="1">
                  <a:moveTo>
                    <a:pt x="0" y="1"/>
                  </a:moveTo>
                  <a:cubicBezTo>
                    <a:pt x="0" y="1"/>
                    <a:pt x="0" y="0"/>
                    <a:pt x="0" y="0"/>
                  </a:cubicBezTo>
                  <a:cubicBezTo>
                    <a:pt x="1" y="0"/>
                    <a:pt x="1" y="1"/>
                    <a:pt x="0"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5" name="Google Shape;675;p25"/>
            <p:cNvSpPr/>
            <p:nvPr/>
          </p:nvSpPr>
          <p:spPr>
            <a:xfrm>
              <a:off x="7149295" y="1875445"/>
              <a:ext cx="15706" cy="14398"/>
            </a:xfrm>
            <a:custGeom>
              <a:rect b="b" l="l" r="r" t="t"/>
              <a:pathLst>
                <a:path extrusionOk="0" h="2" w="2">
                  <a:moveTo>
                    <a:pt x="1" y="2"/>
                  </a:moveTo>
                  <a:cubicBezTo>
                    <a:pt x="0" y="2"/>
                    <a:pt x="0" y="0"/>
                    <a:pt x="1" y="0"/>
                  </a:cubicBezTo>
                  <a:cubicBezTo>
                    <a:pt x="2" y="0"/>
                    <a:pt x="2" y="1"/>
                    <a:pt x="1" y="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6" name="Google Shape;676;p25"/>
            <p:cNvSpPr/>
            <p:nvPr/>
          </p:nvSpPr>
          <p:spPr>
            <a:xfrm>
              <a:off x="7127045" y="1875445"/>
              <a:ext cx="7853" cy="14398"/>
            </a:xfrm>
            <a:custGeom>
              <a:rect b="b" l="l" r="r" t="t"/>
              <a:pathLst>
                <a:path extrusionOk="0" h="2" w="1">
                  <a:moveTo>
                    <a:pt x="1" y="2"/>
                  </a:moveTo>
                  <a:cubicBezTo>
                    <a:pt x="0" y="1"/>
                    <a:pt x="0" y="1"/>
                    <a:pt x="0" y="0"/>
                  </a:cubicBezTo>
                  <a:cubicBezTo>
                    <a:pt x="0" y="0"/>
                    <a:pt x="1" y="0"/>
                    <a:pt x="1" y="1"/>
                  </a:cubicBezTo>
                  <a:cubicBezTo>
                    <a:pt x="1" y="1"/>
                    <a:pt x="1" y="2"/>
                    <a:pt x="1" y="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7" name="Google Shape;677;p25"/>
            <p:cNvSpPr/>
            <p:nvPr/>
          </p:nvSpPr>
          <p:spPr>
            <a:xfrm>
              <a:off x="7073383" y="1913402"/>
              <a:ext cx="7853" cy="7853"/>
            </a:xfrm>
            <a:custGeom>
              <a:rect b="b" l="l" r="r" t="t"/>
              <a:pathLst>
                <a:path extrusionOk="0" h="1" w="1">
                  <a:moveTo>
                    <a:pt x="1" y="1"/>
                  </a:moveTo>
                  <a:cubicBezTo>
                    <a:pt x="0" y="1"/>
                    <a:pt x="0" y="1"/>
                    <a:pt x="0" y="0"/>
                  </a:cubicBezTo>
                  <a:cubicBezTo>
                    <a:pt x="1" y="0"/>
                    <a:pt x="1" y="1"/>
                    <a:pt x="1"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8" name="Google Shape;678;p25"/>
            <p:cNvSpPr/>
            <p:nvPr/>
          </p:nvSpPr>
          <p:spPr>
            <a:xfrm>
              <a:off x="7065530" y="1722305"/>
              <a:ext cx="7853" cy="15707"/>
            </a:xfrm>
            <a:custGeom>
              <a:rect b="b" l="l" r="r" t="t"/>
              <a:pathLst>
                <a:path extrusionOk="0" h="2" w="1">
                  <a:moveTo>
                    <a:pt x="1" y="2"/>
                  </a:moveTo>
                  <a:cubicBezTo>
                    <a:pt x="0" y="2"/>
                    <a:pt x="0" y="0"/>
                    <a:pt x="0" y="0"/>
                  </a:cubicBezTo>
                  <a:cubicBezTo>
                    <a:pt x="1" y="0"/>
                    <a:pt x="1" y="2"/>
                    <a:pt x="1" y="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79" name="Google Shape;679;p25"/>
            <p:cNvSpPr/>
            <p:nvPr/>
          </p:nvSpPr>
          <p:spPr>
            <a:xfrm>
              <a:off x="6357457" y="2629362"/>
              <a:ext cx="99471" cy="98166"/>
            </a:xfrm>
            <a:custGeom>
              <a:rect b="b" l="l" r="r" t="t"/>
              <a:pathLst>
                <a:path extrusionOk="0" h="13" w="13">
                  <a:moveTo>
                    <a:pt x="2" y="4"/>
                  </a:moveTo>
                  <a:cubicBezTo>
                    <a:pt x="4" y="2"/>
                    <a:pt x="3" y="3"/>
                    <a:pt x="4" y="2"/>
                  </a:cubicBezTo>
                  <a:cubicBezTo>
                    <a:pt x="5" y="1"/>
                    <a:pt x="5" y="3"/>
                    <a:pt x="6" y="1"/>
                  </a:cubicBezTo>
                  <a:cubicBezTo>
                    <a:pt x="6" y="0"/>
                    <a:pt x="7" y="2"/>
                    <a:pt x="8" y="1"/>
                  </a:cubicBezTo>
                  <a:cubicBezTo>
                    <a:pt x="9" y="0"/>
                    <a:pt x="10" y="1"/>
                    <a:pt x="11" y="1"/>
                  </a:cubicBezTo>
                  <a:cubicBezTo>
                    <a:pt x="11" y="0"/>
                    <a:pt x="12" y="1"/>
                    <a:pt x="12" y="1"/>
                  </a:cubicBezTo>
                  <a:cubicBezTo>
                    <a:pt x="13" y="1"/>
                    <a:pt x="13" y="3"/>
                    <a:pt x="13" y="4"/>
                  </a:cubicBezTo>
                  <a:cubicBezTo>
                    <a:pt x="12" y="4"/>
                    <a:pt x="11" y="6"/>
                    <a:pt x="11" y="8"/>
                  </a:cubicBezTo>
                  <a:cubicBezTo>
                    <a:pt x="11" y="10"/>
                    <a:pt x="9" y="9"/>
                    <a:pt x="8" y="11"/>
                  </a:cubicBezTo>
                  <a:cubicBezTo>
                    <a:pt x="8" y="12"/>
                    <a:pt x="7" y="11"/>
                    <a:pt x="6" y="12"/>
                  </a:cubicBezTo>
                  <a:cubicBezTo>
                    <a:pt x="6" y="13"/>
                    <a:pt x="5" y="13"/>
                    <a:pt x="5" y="12"/>
                  </a:cubicBezTo>
                  <a:cubicBezTo>
                    <a:pt x="4" y="12"/>
                    <a:pt x="4" y="13"/>
                    <a:pt x="2" y="11"/>
                  </a:cubicBezTo>
                  <a:cubicBezTo>
                    <a:pt x="0" y="10"/>
                    <a:pt x="1" y="10"/>
                    <a:pt x="1" y="8"/>
                  </a:cubicBezTo>
                  <a:cubicBezTo>
                    <a:pt x="0" y="5"/>
                    <a:pt x="2" y="5"/>
                    <a:pt x="2" y="4"/>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0" name="Google Shape;680;p25"/>
            <p:cNvSpPr/>
            <p:nvPr/>
          </p:nvSpPr>
          <p:spPr>
            <a:xfrm>
              <a:off x="5216164" y="3131973"/>
              <a:ext cx="90309" cy="197641"/>
            </a:xfrm>
            <a:custGeom>
              <a:rect b="b" l="l" r="r" t="t"/>
              <a:pathLst>
                <a:path extrusionOk="0" h="26" w="12">
                  <a:moveTo>
                    <a:pt x="3" y="24"/>
                  </a:moveTo>
                  <a:cubicBezTo>
                    <a:pt x="0" y="21"/>
                    <a:pt x="1" y="15"/>
                    <a:pt x="0" y="12"/>
                  </a:cubicBezTo>
                  <a:cubicBezTo>
                    <a:pt x="0" y="9"/>
                    <a:pt x="1" y="9"/>
                    <a:pt x="1" y="10"/>
                  </a:cubicBezTo>
                  <a:cubicBezTo>
                    <a:pt x="1" y="11"/>
                    <a:pt x="1" y="8"/>
                    <a:pt x="1" y="6"/>
                  </a:cubicBezTo>
                  <a:cubicBezTo>
                    <a:pt x="1" y="5"/>
                    <a:pt x="2" y="5"/>
                    <a:pt x="2" y="3"/>
                  </a:cubicBezTo>
                  <a:cubicBezTo>
                    <a:pt x="2" y="1"/>
                    <a:pt x="1" y="1"/>
                    <a:pt x="1" y="0"/>
                  </a:cubicBezTo>
                  <a:cubicBezTo>
                    <a:pt x="1" y="0"/>
                    <a:pt x="3" y="0"/>
                    <a:pt x="5" y="1"/>
                  </a:cubicBezTo>
                  <a:cubicBezTo>
                    <a:pt x="6" y="3"/>
                    <a:pt x="6" y="4"/>
                    <a:pt x="7" y="6"/>
                  </a:cubicBezTo>
                  <a:cubicBezTo>
                    <a:pt x="9" y="7"/>
                    <a:pt x="9" y="11"/>
                    <a:pt x="10" y="12"/>
                  </a:cubicBezTo>
                  <a:cubicBezTo>
                    <a:pt x="11" y="13"/>
                    <a:pt x="10" y="13"/>
                    <a:pt x="11" y="14"/>
                  </a:cubicBezTo>
                  <a:cubicBezTo>
                    <a:pt x="12" y="16"/>
                    <a:pt x="12" y="21"/>
                    <a:pt x="9" y="22"/>
                  </a:cubicBezTo>
                  <a:cubicBezTo>
                    <a:pt x="7" y="24"/>
                    <a:pt x="5" y="26"/>
                    <a:pt x="3" y="24"/>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1" name="Google Shape;681;p25"/>
            <p:cNvSpPr/>
            <p:nvPr/>
          </p:nvSpPr>
          <p:spPr>
            <a:xfrm>
              <a:off x="5710899" y="2194812"/>
              <a:ext cx="357309" cy="937161"/>
            </a:xfrm>
            <a:custGeom>
              <a:rect b="b" l="l" r="r" t="t"/>
              <a:pathLst>
                <a:path extrusionOk="0" h="123" w="47">
                  <a:moveTo>
                    <a:pt x="0" y="51"/>
                  </a:moveTo>
                  <a:cubicBezTo>
                    <a:pt x="1" y="51"/>
                    <a:pt x="1" y="54"/>
                    <a:pt x="3" y="56"/>
                  </a:cubicBezTo>
                  <a:cubicBezTo>
                    <a:pt x="5" y="58"/>
                    <a:pt x="5" y="60"/>
                    <a:pt x="5" y="58"/>
                  </a:cubicBezTo>
                  <a:cubicBezTo>
                    <a:pt x="6" y="56"/>
                    <a:pt x="7" y="58"/>
                    <a:pt x="8" y="60"/>
                  </a:cubicBezTo>
                  <a:cubicBezTo>
                    <a:pt x="9" y="61"/>
                    <a:pt x="11" y="61"/>
                    <a:pt x="9" y="62"/>
                  </a:cubicBezTo>
                  <a:cubicBezTo>
                    <a:pt x="8" y="63"/>
                    <a:pt x="8" y="61"/>
                    <a:pt x="7" y="62"/>
                  </a:cubicBezTo>
                  <a:cubicBezTo>
                    <a:pt x="6" y="63"/>
                    <a:pt x="9" y="66"/>
                    <a:pt x="9" y="65"/>
                  </a:cubicBezTo>
                  <a:cubicBezTo>
                    <a:pt x="9" y="64"/>
                    <a:pt x="10" y="62"/>
                    <a:pt x="10" y="65"/>
                  </a:cubicBezTo>
                  <a:cubicBezTo>
                    <a:pt x="11" y="68"/>
                    <a:pt x="14" y="72"/>
                    <a:pt x="13" y="75"/>
                  </a:cubicBezTo>
                  <a:cubicBezTo>
                    <a:pt x="12" y="79"/>
                    <a:pt x="10" y="84"/>
                    <a:pt x="11" y="84"/>
                  </a:cubicBezTo>
                  <a:cubicBezTo>
                    <a:pt x="12" y="84"/>
                    <a:pt x="12" y="81"/>
                    <a:pt x="13" y="82"/>
                  </a:cubicBezTo>
                  <a:cubicBezTo>
                    <a:pt x="14" y="82"/>
                    <a:pt x="12" y="83"/>
                    <a:pt x="13" y="84"/>
                  </a:cubicBezTo>
                  <a:cubicBezTo>
                    <a:pt x="15" y="86"/>
                    <a:pt x="14" y="83"/>
                    <a:pt x="16" y="85"/>
                  </a:cubicBezTo>
                  <a:cubicBezTo>
                    <a:pt x="18" y="87"/>
                    <a:pt x="18" y="82"/>
                    <a:pt x="21" y="81"/>
                  </a:cubicBezTo>
                  <a:cubicBezTo>
                    <a:pt x="23" y="80"/>
                    <a:pt x="26" y="79"/>
                    <a:pt x="25" y="74"/>
                  </a:cubicBezTo>
                  <a:cubicBezTo>
                    <a:pt x="25" y="75"/>
                    <a:pt x="26" y="75"/>
                    <a:pt x="26" y="76"/>
                  </a:cubicBezTo>
                  <a:cubicBezTo>
                    <a:pt x="26" y="77"/>
                    <a:pt x="26" y="76"/>
                    <a:pt x="27" y="79"/>
                  </a:cubicBezTo>
                  <a:cubicBezTo>
                    <a:pt x="27" y="81"/>
                    <a:pt x="28" y="80"/>
                    <a:pt x="29" y="80"/>
                  </a:cubicBezTo>
                  <a:cubicBezTo>
                    <a:pt x="30" y="80"/>
                    <a:pt x="28" y="81"/>
                    <a:pt x="28" y="82"/>
                  </a:cubicBezTo>
                  <a:cubicBezTo>
                    <a:pt x="28" y="84"/>
                    <a:pt x="29" y="84"/>
                    <a:pt x="29" y="88"/>
                  </a:cubicBezTo>
                  <a:cubicBezTo>
                    <a:pt x="29" y="93"/>
                    <a:pt x="31" y="94"/>
                    <a:pt x="31" y="96"/>
                  </a:cubicBezTo>
                  <a:cubicBezTo>
                    <a:pt x="31" y="102"/>
                    <a:pt x="31" y="96"/>
                    <a:pt x="32" y="99"/>
                  </a:cubicBezTo>
                  <a:cubicBezTo>
                    <a:pt x="33" y="101"/>
                    <a:pt x="33" y="103"/>
                    <a:pt x="34" y="104"/>
                  </a:cubicBezTo>
                  <a:cubicBezTo>
                    <a:pt x="34" y="106"/>
                    <a:pt x="33" y="107"/>
                    <a:pt x="34" y="108"/>
                  </a:cubicBezTo>
                  <a:cubicBezTo>
                    <a:pt x="35" y="109"/>
                    <a:pt x="32" y="111"/>
                    <a:pt x="34" y="111"/>
                  </a:cubicBezTo>
                  <a:cubicBezTo>
                    <a:pt x="36" y="111"/>
                    <a:pt x="34" y="113"/>
                    <a:pt x="34" y="115"/>
                  </a:cubicBezTo>
                  <a:cubicBezTo>
                    <a:pt x="34" y="117"/>
                    <a:pt x="33" y="115"/>
                    <a:pt x="33" y="121"/>
                  </a:cubicBezTo>
                  <a:cubicBezTo>
                    <a:pt x="33" y="123"/>
                    <a:pt x="34" y="122"/>
                    <a:pt x="34" y="120"/>
                  </a:cubicBezTo>
                  <a:cubicBezTo>
                    <a:pt x="35" y="118"/>
                    <a:pt x="34" y="118"/>
                    <a:pt x="36" y="116"/>
                  </a:cubicBezTo>
                  <a:cubicBezTo>
                    <a:pt x="38" y="113"/>
                    <a:pt x="37" y="113"/>
                    <a:pt x="39" y="111"/>
                  </a:cubicBezTo>
                  <a:cubicBezTo>
                    <a:pt x="40" y="110"/>
                    <a:pt x="39" y="111"/>
                    <a:pt x="39" y="109"/>
                  </a:cubicBezTo>
                  <a:cubicBezTo>
                    <a:pt x="39" y="108"/>
                    <a:pt x="38" y="109"/>
                    <a:pt x="38" y="108"/>
                  </a:cubicBezTo>
                  <a:cubicBezTo>
                    <a:pt x="38" y="107"/>
                    <a:pt x="38" y="105"/>
                    <a:pt x="36" y="102"/>
                  </a:cubicBezTo>
                  <a:cubicBezTo>
                    <a:pt x="38" y="99"/>
                    <a:pt x="37" y="97"/>
                    <a:pt x="34" y="94"/>
                  </a:cubicBezTo>
                  <a:cubicBezTo>
                    <a:pt x="31" y="91"/>
                    <a:pt x="31" y="88"/>
                    <a:pt x="32" y="88"/>
                  </a:cubicBezTo>
                  <a:cubicBezTo>
                    <a:pt x="33" y="89"/>
                    <a:pt x="32" y="87"/>
                    <a:pt x="33" y="88"/>
                  </a:cubicBezTo>
                  <a:cubicBezTo>
                    <a:pt x="34" y="88"/>
                    <a:pt x="33" y="83"/>
                    <a:pt x="34" y="83"/>
                  </a:cubicBezTo>
                  <a:cubicBezTo>
                    <a:pt x="36" y="83"/>
                    <a:pt x="36" y="79"/>
                    <a:pt x="34" y="82"/>
                  </a:cubicBezTo>
                  <a:cubicBezTo>
                    <a:pt x="34" y="82"/>
                    <a:pt x="33" y="80"/>
                    <a:pt x="33" y="78"/>
                  </a:cubicBezTo>
                  <a:cubicBezTo>
                    <a:pt x="33" y="76"/>
                    <a:pt x="33" y="78"/>
                    <a:pt x="32" y="76"/>
                  </a:cubicBezTo>
                  <a:cubicBezTo>
                    <a:pt x="30" y="74"/>
                    <a:pt x="29" y="73"/>
                    <a:pt x="29" y="70"/>
                  </a:cubicBezTo>
                  <a:cubicBezTo>
                    <a:pt x="29" y="67"/>
                    <a:pt x="28" y="70"/>
                    <a:pt x="27" y="68"/>
                  </a:cubicBezTo>
                  <a:cubicBezTo>
                    <a:pt x="27" y="66"/>
                    <a:pt x="30" y="69"/>
                    <a:pt x="29" y="66"/>
                  </a:cubicBezTo>
                  <a:cubicBezTo>
                    <a:pt x="28" y="63"/>
                    <a:pt x="31" y="65"/>
                    <a:pt x="30" y="63"/>
                  </a:cubicBezTo>
                  <a:cubicBezTo>
                    <a:pt x="29" y="61"/>
                    <a:pt x="30" y="62"/>
                    <a:pt x="31" y="60"/>
                  </a:cubicBezTo>
                  <a:cubicBezTo>
                    <a:pt x="31" y="58"/>
                    <a:pt x="31" y="61"/>
                    <a:pt x="33" y="60"/>
                  </a:cubicBezTo>
                  <a:cubicBezTo>
                    <a:pt x="35" y="59"/>
                    <a:pt x="36" y="60"/>
                    <a:pt x="36" y="58"/>
                  </a:cubicBezTo>
                  <a:cubicBezTo>
                    <a:pt x="37" y="56"/>
                    <a:pt x="37" y="58"/>
                    <a:pt x="38" y="57"/>
                  </a:cubicBezTo>
                  <a:cubicBezTo>
                    <a:pt x="39" y="57"/>
                    <a:pt x="37" y="55"/>
                    <a:pt x="39" y="56"/>
                  </a:cubicBezTo>
                  <a:cubicBezTo>
                    <a:pt x="41" y="56"/>
                    <a:pt x="40" y="55"/>
                    <a:pt x="42" y="55"/>
                  </a:cubicBezTo>
                  <a:cubicBezTo>
                    <a:pt x="42" y="51"/>
                    <a:pt x="43" y="54"/>
                    <a:pt x="44" y="51"/>
                  </a:cubicBezTo>
                  <a:cubicBezTo>
                    <a:pt x="44" y="48"/>
                    <a:pt x="46" y="49"/>
                    <a:pt x="47" y="48"/>
                  </a:cubicBezTo>
                  <a:cubicBezTo>
                    <a:pt x="47" y="47"/>
                    <a:pt x="47" y="45"/>
                    <a:pt x="45" y="47"/>
                  </a:cubicBezTo>
                  <a:cubicBezTo>
                    <a:pt x="43" y="50"/>
                    <a:pt x="43" y="48"/>
                    <a:pt x="42" y="48"/>
                  </a:cubicBezTo>
                  <a:cubicBezTo>
                    <a:pt x="41" y="49"/>
                    <a:pt x="42" y="47"/>
                    <a:pt x="41" y="47"/>
                  </a:cubicBezTo>
                  <a:cubicBezTo>
                    <a:pt x="40" y="46"/>
                    <a:pt x="41" y="45"/>
                    <a:pt x="40" y="44"/>
                  </a:cubicBezTo>
                  <a:cubicBezTo>
                    <a:pt x="39" y="44"/>
                    <a:pt x="36" y="45"/>
                    <a:pt x="37" y="43"/>
                  </a:cubicBezTo>
                  <a:cubicBezTo>
                    <a:pt x="38" y="40"/>
                    <a:pt x="37" y="41"/>
                    <a:pt x="37" y="39"/>
                  </a:cubicBezTo>
                  <a:cubicBezTo>
                    <a:pt x="38" y="38"/>
                    <a:pt x="40" y="38"/>
                    <a:pt x="37" y="38"/>
                  </a:cubicBezTo>
                  <a:cubicBezTo>
                    <a:pt x="34" y="38"/>
                    <a:pt x="35" y="36"/>
                    <a:pt x="34" y="34"/>
                  </a:cubicBezTo>
                  <a:cubicBezTo>
                    <a:pt x="33" y="32"/>
                    <a:pt x="36" y="30"/>
                    <a:pt x="34" y="31"/>
                  </a:cubicBezTo>
                  <a:cubicBezTo>
                    <a:pt x="33" y="32"/>
                    <a:pt x="32" y="30"/>
                    <a:pt x="30" y="32"/>
                  </a:cubicBezTo>
                  <a:cubicBezTo>
                    <a:pt x="28" y="33"/>
                    <a:pt x="28" y="32"/>
                    <a:pt x="29" y="31"/>
                  </a:cubicBezTo>
                  <a:cubicBezTo>
                    <a:pt x="30" y="30"/>
                    <a:pt x="26" y="28"/>
                    <a:pt x="29" y="27"/>
                  </a:cubicBezTo>
                  <a:cubicBezTo>
                    <a:pt x="30" y="26"/>
                    <a:pt x="28" y="24"/>
                    <a:pt x="30" y="23"/>
                  </a:cubicBezTo>
                  <a:cubicBezTo>
                    <a:pt x="32" y="23"/>
                    <a:pt x="31" y="21"/>
                    <a:pt x="32" y="21"/>
                  </a:cubicBezTo>
                  <a:cubicBezTo>
                    <a:pt x="33" y="22"/>
                    <a:pt x="32" y="20"/>
                    <a:pt x="34" y="20"/>
                  </a:cubicBezTo>
                  <a:cubicBezTo>
                    <a:pt x="35" y="20"/>
                    <a:pt x="33" y="18"/>
                    <a:pt x="34" y="15"/>
                  </a:cubicBezTo>
                  <a:cubicBezTo>
                    <a:pt x="35" y="12"/>
                    <a:pt x="33" y="11"/>
                    <a:pt x="34" y="10"/>
                  </a:cubicBezTo>
                  <a:cubicBezTo>
                    <a:pt x="35" y="9"/>
                    <a:pt x="34" y="7"/>
                    <a:pt x="33" y="8"/>
                  </a:cubicBezTo>
                  <a:cubicBezTo>
                    <a:pt x="31" y="9"/>
                    <a:pt x="33" y="5"/>
                    <a:pt x="30" y="3"/>
                  </a:cubicBezTo>
                  <a:cubicBezTo>
                    <a:pt x="27" y="0"/>
                    <a:pt x="28" y="3"/>
                    <a:pt x="27" y="4"/>
                  </a:cubicBezTo>
                  <a:cubicBezTo>
                    <a:pt x="28" y="7"/>
                    <a:pt x="24" y="7"/>
                    <a:pt x="25" y="9"/>
                  </a:cubicBezTo>
                  <a:cubicBezTo>
                    <a:pt x="27" y="12"/>
                    <a:pt x="26" y="12"/>
                    <a:pt x="25" y="10"/>
                  </a:cubicBezTo>
                  <a:cubicBezTo>
                    <a:pt x="23" y="8"/>
                    <a:pt x="20" y="11"/>
                    <a:pt x="18" y="13"/>
                  </a:cubicBezTo>
                  <a:cubicBezTo>
                    <a:pt x="16" y="15"/>
                    <a:pt x="16" y="13"/>
                    <a:pt x="16" y="15"/>
                  </a:cubicBezTo>
                  <a:cubicBezTo>
                    <a:pt x="15" y="17"/>
                    <a:pt x="17" y="16"/>
                    <a:pt x="16" y="19"/>
                  </a:cubicBezTo>
                  <a:cubicBezTo>
                    <a:pt x="14" y="23"/>
                    <a:pt x="12" y="23"/>
                    <a:pt x="13" y="24"/>
                  </a:cubicBezTo>
                  <a:cubicBezTo>
                    <a:pt x="15" y="26"/>
                    <a:pt x="12" y="26"/>
                    <a:pt x="11" y="30"/>
                  </a:cubicBezTo>
                  <a:cubicBezTo>
                    <a:pt x="10" y="35"/>
                    <a:pt x="10" y="32"/>
                    <a:pt x="8" y="32"/>
                  </a:cubicBezTo>
                  <a:cubicBezTo>
                    <a:pt x="6" y="31"/>
                    <a:pt x="6" y="29"/>
                    <a:pt x="6" y="34"/>
                  </a:cubicBezTo>
                  <a:cubicBezTo>
                    <a:pt x="7" y="42"/>
                    <a:pt x="5" y="35"/>
                    <a:pt x="5" y="40"/>
                  </a:cubicBezTo>
                  <a:cubicBezTo>
                    <a:pt x="5" y="42"/>
                    <a:pt x="6" y="41"/>
                    <a:pt x="5" y="44"/>
                  </a:cubicBezTo>
                  <a:cubicBezTo>
                    <a:pt x="3" y="47"/>
                    <a:pt x="4" y="42"/>
                    <a:pt x="2" y="45"/>
                  </a:cubicBezTo>
                  <a:cubicBezTo>
                    <a:pt x="3" y="55"/>
                    <a:pt x="0" y="44"/>
                    <a:pt x="0" y="5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2" name="Google Shape;682;p25"/>
            <p:cNvSpPr/>
            <p:nvPr/>
          </p:nvSpPr>
          <p:spPr>
            <a:xfrm>
              <a:off x="5916384" y="2613655"/>
              <a:ext cx="335059" cy="723813"/>
            </a:xfrm>
            <a:custGeom>
              <a:rect b="b" l="l" r="r" t="t"/>
              <a:pathLst>
                <a:path extrusionOk="0" h="95" w="44">
                  <a:moveTo>
                    <a:pt x="29" y="56"/>
                  </a:moveTo>
                  <a:cubicBezTo>
                    <a:pt x="28" y="56"/>
                    <a:pt x="29" y="54"/>
                    <a:pt x="27" y="53"/>
                  </a:cubicBezTo>
                  <a:cubicBezTo>
                    <a:pt x="26" y="53"/>
                    <a:pt x="25" y="51"/>
                    <a:pt x="23" y="50"/>
                  </a:cubicBezTo>
                  <a:cubicBezTo>
                    <a:pt x="22" y="49"/>
                    <a:pt x="22" y="51"/>
                    <a:pt x="21" y="50"/>
                  </a:cubicBezTo>
                  <a:cubicBezTo>
                    <a:pt x="19" y="49"/>
                    <a:pt x="18" y="52"/>
                    <a:pt x="18" y="49"/>
                  </a:cubicBezTo>
                  <a:cubicBezTo>
                    <a:pt x="19" y="45"/>
                    <a:pt x="20" y="44"/>
                    <a:pt x="17" y="44"/>
                  </a:cubicBezTo>
                  <a:cubicBezTo>
                    <a:pt x="14" y="44"/>
                    <a:pt x="13" y="46"/>
                    <a:pt x="14" y="47"/>
                  </a:cubicBezTo>
                  <a:cubicBezTo>
                    <a:pt x="15" y="47"/>
                    <a:pt x="13" y="55"/>
                    <a:pt x="12" y="57"/>
                  </a:cubicBezTo>
                  <a:cubicBezTo>
                    <a:pt x="12" y="58"/>
                    <a:pt x="12" y="61"/>
                    <a:pt x="11" y="62"/>
                  </a:cubicBezTo>
                  <a:cubicBezTo>
                    <a:pt x="9" y="64"/>
                    <a:pt x="10" y="70"/>
                    <a:pt x="10" y="71"/>
                  </a:cubicBezTo>
                  <a:cubicBezTo>
                    <a:pt x="10" y="74"/>
                    <a:pt x="13" y="70"/>
                    <a:pt x="13" y="72"/>
                  </a:cubicBezTo>
                  <a:cubicBezTo>
                    <a:pt x="13" y="74"/>
                    <a:pt x="14" y="77"/>
                    <a:pt x="15" y="77"/>
                  </a:cubicBezTo>
                  <a:cubicBezTo>
                    <a:pt x="16" y="76"/>
                    <a:pt x="16" y="83"/>
                    <a:pt x="18" y="85"/>
                  </a:cubicBezTo>
                  <a:cubicBezTo>
                    <a:pt x="21" y="89"/>
                    <a:pt x="20" y="85"/>
                    <a:pt x="22" y="87"/>
                  </a:cubicBezTo>
                  <a:cubicBezTo>
                    <a:pt x="24" y="89"/>
                    <a:pt x="24" y="90"/>
                    <a:pt x="25" y="91"/>
                  </a:cubicBezTo>
                  <a:cubicBezTo>
                    <a:pt x="24" y="94"/>
                    <a:pt x="24" y="94"/>
                    <a:pt x="23" y="93"/>
                  </a:cubicBezTo>
                  <a:cubicBezTo>
                    <a:pt x="21" y="91"/>
                    <a:pt x="21" y="95"/>
                    <a:pt x="20" y="94"/>
                  </a:cubicBezTo>
                  <a:cubicBezTo>
                    <a:pt x="19" y="93"/>
                    <a:pt x="20" y="92"/>
                    <a:pt x="20" y="91"/>
                  </a:cubicBezTo>
                  <a:cubicBezTo>
                    <a:pt x="20" y="89"/>
                    <a:pt x="19" y="91"/>
                    <a:pt x="18" y="90"/>
                  </a:cubicBezTo>
                  <a:cubicBezTo>
                    <a:pt x="18" y="88"/>
                    <a:pt x="17" y="89"/>
                    <a:pt x="16" y="88"/>
                  </a:cubicBezTo>
                  <a:cubicBezTo>
                    <a:pt x="15" y="87"/>
                    <a:pt x="15" y="87"/>
                    <a:pt x="15" y="89"/>
                  </a:cubicBezTo>
                  <a:cubicBezTo>
                    <a:pt x="14" y="88"/>
                    <a:pt x="14" y="88"/>
                    <a:pt x="13" y="87"/>
                  </a:cubicBezTo>
                  <a:cubicBezTo>
                    <a:pt x="12" y="86"/>
                    <a:pt x="12" y="85"/>
                    <a:pt x="12" y="84"/>
                  </a:cubicBezTo>
                  <a:cubicBezTo>
                    <a:pt x="12" y="84"/>
                    <a:pt x="11" y="85"/>
                    <a:pt x="10" y="83"/>
                  </a:cubicBezTo>
                  <a:cubicBezTo>
                    <a:pt x="8" y="81"/>
                    <a:pt x="8" y="78"/>
                    <a:pt x="7" y="77"/>
                  </a:cubicBezTo>
                  <a:cubicBezTo>
                    <a:pt x="6" y="77"/>
                    <a:pt x="6" y="80"/>
                    <a:pt x="5" y="78"/>
                  </a:cubicBezTo>
                  <a:cubicBezTo>
                    <a:pt x="5" y="78"/>
                    <a:pt x="4" y="76"/>
                    <a:pt x="5" y="74"/>
                  </a:cubicBezTo>
                  <a:cubicBezTo>
                    <a:pt x="6" y="72"/>
                    <a:pt x="5" y="73"/>
                    <a:pt x="6" y="70"/>
                  </a:cubicBezTo>
                  <a:cubicBezTo>
                    <a:pt x="7" y="69"/>
                    <a:pt x="5" y="70"/>
                    <a:pt x="6" y="68"/>
                  </a:cubicBezTo>
                  <a:cubicBezTo>
                    <a:pt x="7" y="66"/>
                    <a:pt x="8" y="66"/>
                    <a:pt x="7" y="65"/>
                  </a:cubicBezTo>
                  <a:cubicBezTo>
                    <a:pt x="8" y="63"/>
                    <a:pt x="7" y="63"/>
                    <a:pt x="9" y="61"/>
                  </a:cubicBezTo>
                  <a:cubicBezTo>
                    <a:pt x="11" y="58"/>
                    <a:pt x="10" y="58"/>
                    <a:pt x="12" y="56"/>
                  </a:cubicBezTo>
                  <a:cubicBezTo>
                    <a:pt x="13" y="55"/>
                    <a:pt x="12" y="56"/>
                    <a:pt x="12" y="54"/>
                  </a:cubicBezTo>
                  <a:cubicBezTo>
                    <a:pt x="12" y="53"/>
                    <a:pt x="11" y="54"/>
                    <a:pt x="11" y="53"/>
                  </a:cubicBezTo>
                  <a:cubicBezTo>
                    <a:pt x="11" y="52"/>
                    <a:pt x="11" y="50"/>
                    <a:pt x="9" y="47"/>
                  </a:cubicBezTo>
                  <a:cubicBezTo>
                    <a:pt x="11" y="44"/>
                    <a:pt x="10" y="42"/>
                    <a:pt x="7" y="39"/>
                  </a:cubicBezTo>
                  <a:cubicBezTo>
                    <a:pt x="4" y="36"/>
                    <a:pt x="4" y="33"/>
                    <a:pt x="5" y="33"/>
                  </a:cubicBezTo>
                  <a:cubicBezTo>
                    <a:pt x="6" y="34"/>
                    <a:pt x="5" y="32"/>
                    <a:pt x="6" y="33"/>
                  </a:cubicBezTo>
                  <a:cubicBezTo>
                    <a:pt x="7" y="33"/>
                    <a:pt x="6" y="28"/>
                    <a:pt x="7" y="28"/>
                  </a:cubicBezTo>
                  <a:cubicBezTo>
                    <a:pt x="9" y="28"/>
                    <a:pt x="9" y="24"/>
                    <a:pt x="7" y="27"/>
                  </a:cubicBezTo>
                  <a:cubicBezTo>
                    <a:pt x="7" y="27"/>
                    <a:pt x="6" y="25"/>
                    <a:pt x="6" y="23"/>
                  </a:cubicBezTo>
                  <a:cubicBezTo>
                    <a:pt x="6" y="21"/>
                    <a:pt x="6" y="23"/>
                    <a:pt x="5" y="21"/>
                  </a:cubicBezTo>
                  <a:cubicBezTo>
                    <a:pt x="3" y="19"/>
                    <a:pt x="2" y="18"/>
                    <a:pt x="2" y="15"/>
                  </a:cubicBezTo>
                  <a:cubicBezTo>
                    <a:pt x="2" y="12"/>
                    <a:pt x="1" y="15"/>
                    <a:pt x="0" y="13"/>
                  </a:cubicBezTo>
                  <a:cubicBezTo>
                    <a:pt x="0" y="11"/>
                    <a:pt x="3" y="14"/>
                    <a:pt x="2" y="11"/>
                  </a:cubicBezTo>
                  <a:cubicBezTo>
                    <a:pt x="1" y="8"/>
                    <a:pt x="4" y="10"/>
                    <a:pt x="3" y="8"/>
                  </a:cubicBezTo>
                  <a:cubicBezTo>
                    <a:pt x="2" y="6"/>
                    <a:pt x="3" y="7"/>
                    <a:pt x="4" y="5"/>
                  </a:cubicBezTo>
                  <a:cubicBezTo>
                    <a:pt x="4" y="3"/>
                    <a:pt x="4" y="6"/>
                    <a:pt x="6" y="5"/>
                  </a:cubicBezTo>
                  <a:cubicBezTo>
                    <a:pt x="8" y="4"/>
                    <a:pt x="9" y="5"/>
                    <a:pt x="9" y="3"/>
                  </a:cubicBezTo>
                  <a:cubicBezTo>
                    <a:pt x="10" y="1"/>
                    <a:pt x="10" y="3"/>
                    <a:pt x="11" y="2"/>
                  </a:cubicBezTo>
                  <a:cubicBezTo>
                    <a:pt x="12" y="2"/>
                    <a:pt x="10" y="0"/>
                    <a:pt x="12" y="1"/>
                  </a:cubicBezTo>
                  <a:cubicBezTo>
                    <a:pt x="14" y="1"/>
                    <a:pt x="13" y="0"/>
                    <a:pt x="15" y="0"/>
                  </a:cubicBezTo>
                  <a:cubicBezTo>
                    <a:pt x="15" y="2"/>
                    <a:pt x="15" y="0"/>
                    <a:pt x="16" y="1"/>
                  </a:cubicBezTo>
                  <a:cubicBezTo>
                    <a:pt x="18" y="3"/>
                    <a:pt x="15" y="6"/>
                    <a:pt x="17" y="6"/>
                  </a:cubicBezTo>
                  <a:cubicBezTo>
                    <a:pt x="19" y="6"/>
                    <a:pt x="18" y="5"/>
                    <a:pt x="20" y="5"/>
                  </a:cubicBezTo>
                  <a:cubicBezTo>
                    <a:pt x="22" y="6"/>
                    <a:pt x="20" y="7"/>
                    <a:pt x="21" y="8"/>
                  </a:cubicBezTo>
                  <a:cubicBezTo>
                    <a:pt x="22" y="10"/>
                    <a:pt x="19" y="13"/>
                    <a:pt x="20" y="14"/>
                  </a:cubicBezTo>
                  <a:cubicBezTo>
                    <a:pt x="21" y="15"/>
                    <a:pt x="18" y="18"/>
                    <a:pt x="19" y="19"/>
                  </a:cubicBezTo>
                  <a:cubicBezTo>
                    <a:pt x="20" y="19"/>
                    <a:pt x="20" y="19"/>
                    <a:pt x="23" y="16"/>
                  </a:cubicBezTo>
                  <a:cubicBezTo>
                    <a:pt x="26" y="13"/>
                    <a:pt x="25" y="16"/>
                    <a:pt x="27" y="16"/>
                  </a:cubicBezTo>
                  <a:cubicBezTo>
                    <a:pt x="28" y="16"/>
                    <a:pt x="27" y="17"/>
                    <a:pt x="28" y="16"/>
                  </a:cubicBezTo>
                  <a:cubicBezTo>
                    <a:pt x="31" y="15"/>
                    <a:pt x="30" y="12"/>
                    <a:pt x="33" y="13"/>
                  </a:cubicBezTo>
                  <a:cubicBezTo>
                    <a:pt x="35" y="14"/>
                    <a:pt x="35" y="13"/>
                    <a:pt x="36" y="15"/>
                  </a:cubicBezTo>
                  <a:cubicBezTo>
                    <a:pt x="37" y="19"/>
                    <a:pt x="40" y="18"/>
                    <a:pt x="39" y="23"/>
                  </a:cubicBezTo>
                  <a:cubicBezTo>
                    <a:pt x="38" y="28"/>
                    <a:pt x="42" y="28"/>
                    <a:pt x="42" y="29"/>
                  </a:cubicBezTo>
                  <a:cubicBezTo>
                    <a:pt x="42" y="30"/>
                    <a:pt x="44" y="30"/>
                    <a:pt x="43" y="36"/>
                  </a:cubicBezTo>
                  <a:cubicBezTo>
                    <a:pt x="43" y="37"/>
                    <a:pt x="44" y="38"/>
                    <a:pt x="41" y="39"/>
                  </a:cubicBezTo>
                  <a:cubicBezTo>
                    <a:pt x="40" y="40"/>
                    <a:pt x="41" y="38"/>
                    <a:pt x="38" y="39"/>
                  </a:cubicBezTo>
                  <a:cubicBezTo>
                    <a:pt x="35" y="39"/>
                    <a:pt x="30" y="38"/>
                    <a:pt x="29" y="41"/>
                  </a:cubicBezTo>
                  <a:cubicBezTo>
                    <a:pt x="28" y="44"/>
                    <a:pt x="27" y="43"/>
                    <a:pt x="27" y="44"/>
                  </a:cubicBezTo>
                  <a:cubicBezTo>
                    <a:pt x="27" y="45"/>
                    <a:pt x="25" y="43"/>
                    <a:pt x="26" y="46"/>
                  </a:cubicBezTo>
                  <a:cubicBezTo>
                    <a:pt x="28" y="49"/>
                    <a:pt x="26" y="50"/>
                    <a:pt x="28" y="51"/>
                  </a:cubicBezTo>
                  <a:cubicBezTo>
                    <a:pt x="29" y="52"/>
                    <a:pt x="27" y="53"/>
                    <a:pt x="29" y="56"/>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3" name="Google Shape;683;p25"/>
            <p:cNvSpPr/>
            <p:nvPr/>
          </p:nvSpPr>
          <p:spPr>
            <a:xfrm>
              <a:off x="5725296" y="2948729"/>
              <a:ext cx="23559" cy="113873"/>
            </a:xfrm>
            <a:custGeom>
              <a:rect b="b" l="l" r="r" t="t"/>
              <a:pathLst>
                <a:path extrusionOk="0" h="15" w="3">
                  <a:moveTo>
                    <a:pt x="2" y="0"/>
                  </a:moveTo>
                  <a:cubicBezTo>
                    <a:pt x="3" y="1"/>
                    <a:pt x="3" y="3"/>
                    <a:pt x="2" y="4"/>
                  </a:cubicBezTo>
                  <a:cubicBezTo>
                    <a:pt x="2" y="4"/>
                    <a:pt x="3" y="7"/>
                    <a:pt x="2" y="7"/>
                  </a:cubicBezTo>
                  <a:cubicBezTo>
                    <a:pt x="1" y="8"/>
                    <a:pt x="2" y="8"/>
                    <a:pt x="2" y="10"/>
                  </a:cubicBezTo>
                  <a:cubicBezTo>
                    <a:pt x="1" y="11"/>
                    <a:pt x="1" y="15"/>
                    <a:pt x="1" y="13"/>
                  </a:cubicBezTo>
                  <a:cubicBezTo>
                    <a:pt x="0" y="10"/>
                    <a:pt x="1" y="11"/>
                    <a:pt x="1" y="6"/>
                  </a:cubicBezTo>
                  <a:cubicBezTo>
                    <a:pt x="1" y="2"/>
                    <a:pt x="2" y="0"/>
                    <a:pt x="2" y="0"/>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4" name="Google Shape;684;p25"/>
            <p:cNvSpPr/>
            <p:nvPr/>
          </p:nvSpPr>
          <p:spPr>
            <a:xfrm>
              <a:off x="5718752" y="3078309"/>
              <a:ext cx="14397" cy="22251"/>
            </a:xfrm>
            <a:custGeom>
              <a:rect b="b" l="l" r="r" t="t"/>
              <a:pathLst>
                <a:path extrusionOk="0" h="3" w="2">
                  <a:moveTo>
                    <a:pt x="1" y="0"/>
                  </a:moveTo>
                  <a:cubicBezTo>
                    <a:pt x="2" y="0"/>
                    <a:pt x="1" y="3"/>
                    <a:pt x="0" y="3"/>
                  </a:cubicBezTo>
                  <a:cubicBezTo>
                    <a:pt x="0" y="2"/>
                    <a:pt x="0" y="0"/>
                    <a:pt x="1" y="0"/>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5" name="Google Shape;685;p25"/>
            <p:cNvSpPr/>
            <p:nvPr/>
          </p:nvSpPr>
          <p:spPr>
            <a:xfrm>
              <a:off x="5763252" y="3253699"/>
              <a:ext cx="23559" cy="30104"/>
            </a:xfrm>
            <a:custGeom>
              <a:rect b="b" l="l" r="r" t="t"/>
              <a:pathLst>
                <a:path extrusionOk="0" h="4" w="3">
                  <a:moveTo>
                    <a:pt x="1" y="1"/>
                  </a:moveTo>
                  <a:cubicBezTo>
                    <a:pt x="2" y="0"/>
                    <a:pt x="3" y="2"/>
                    <a:pt x="2" y="3"/>
                  </a:cubicBezTo>
                  <a:cubicBezTo>
                    <a:pt x="1" y="4"/>
                    <a:pt x="0" y="1"/>
                    <a:pt x="1"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6" name="Google Shape;686;p25"/>
            <p:cNvSpPr/>
            <p:nvPr/>
          </p:nvSpPr>
          <p:spPr>
            <a:xfrm>
              <a:off x="5725296" y="3154224"/>
              <a:ext cx="15706" cy="15707"/>
            </a:xfrm>
            <a:custGeom>
              <a:rect b="b" l="l" r="r" t="t"/>
              <a:pathLst>
                <a:path extrusionOk="0" h="2" w="2">
                  <a:moveTo>
                    <a:pt x="1" y="0"/>
                  </a:moveTo>
                  <a:cubicBezTo>
                    <a:pt x="1" y="0"/>
                    <a:pt x="2" y="1"/>
                    <a:pt x="1" y="2"/>
                  </a:cubicBezTo>
                  <a:cubicBezTo>
                    <a:pt x="1" y="2"/>
                    <a:pt x="0" y="1"/>
                    <a:pt x="1" y="0"/>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7" name="Google Shape;687;p25"/>
            <p:cNvSpPr/>
            <p:nvPr/>
          </p:nvSpPr>
          <p:spPr>
            <a:xfrm>
              <a:off x="5756708" y="3215741"/>
              <a:ext cx="6544" cy="7853"/>
            </a:xfrm>
            <a:custGeom>
              <a:rect b="b" l="l" r="r" t="t"/>
              <a:pathLst>
                <a:path extrusionOk="0" h="1" w="1">
                  <a:moveTo>
                    <a:pt x="0" y="1"/>
                  </a:moveTo>
                  <a:cubicBezTo>
                    <a:pt x="0" y="1"/>
                    <a:pt x="0" y="0"/>
                    <a:pt x="1" y="0"/>
                  </a:cubicBezTo>
                  <a:cubicBezTo>
                    <a:pt x="1" y="1"/>
                    <a:pt x="1" y="1"/>
                    <a:pt x="0"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8" name="Google Shape;688;p25"/>
            <p:cNvSpPr/>
            <p:nvPr/>
          </p:nvSpPr>
          <p:spPr>
            <a:xfrm>
              <a:off x="6106163" y="2461824"/>
              <a:ext cx="297103" cy="746064"/>
            </a:xfrm>
            <a:custGeom>
              <a:rect b="b" l="l" r="r" t="t"/>
              <a:pathLst>
                <a:path extrusionOk="0" h="98" w="39">
                  <a:moveTo>
                    <a:pt x="31" y="13"/>
                  </a:moveTo>
                  <a:cubicBezTo>
                    <a:pt x="29" y="12"/>
                    <a:pt x="28" y="13"/>
                    <a:pt x="27" y="12"/>
                  </a:cubicBezTo>
                  <a:cubicBezTo>
                    <a:pt x="27" y="11"/>
                    <a:pt x="26" y="12"/>
                    <a:pt x="26" y="11"/>
                  </a:cubicBezTo>
                  <a:cubicBezTo>
                    <a:pt x="25" y="9"/>
                    <a:pt x="24" y="10"/>
                    <a:pt x="24" y="9"/>
                  </a:cubicBezTo>
                  <a:cubicBezTo>
                    <a:pt x="24" y="7"/>
                    <a:pt x="22" y="8"/>
                    <a:pt x="24" y="6"/>
                  </a:cubicBezTo>
                  <a:cubicBezTo>
                    <a:pt x="25" y="4"/>
                    <a:pt x="24" y="4"/>
                    <a:pt x="23" y="4"/>
                  </a:cubicBezTo>
                  <a:cubicBezTo>
                    <a:pt x="21" y="5"/>
                    <a:pt x="22" y="3"/>
                    <a:pt x="20" y="4"/>
                  </a:cubicBezTo>
                  <a:cubicBezTo>
                    <a:pt x="18" y="4"/>
                    <a:pt x="17" y="0"/>
                    <a:pt x="16" y="1"/>
                  </a:cubicBezTo>
                  <a:cubicBezTo>
                    <a:pt x="15" y="3"/>
                    <a:pt x="14" y="2"/>
                    <a:pt x="14" y="3"/>
                  </a:cubicBezTo>
                  <a:cubicBezTo>
                    <a:pt x="15" y="4"/>
                    <a:pt x="12" y="6"/>
                    <a:pt x="11" y="5"/>
                  </a:cubicBezTo>
                  <a:cubicBezTo>
                    <a:pt x="11" y="4"/>
                    <a:pt x="10" y="4"/>
                    <a:pt x="10" y="6"/>
                  </a:cubicBezTo>
                  <a:cubicBezTo>
                    <a:pt x="10" y="8"/>
                    <a:pt x="9" y="6"/>
                    <a:pt x="8" y="5"/>
                  </a:cubicBezTo>
                  <a:cubicBezTo>
                    <a:pt x="8" y="5"/>
                    <a:pt x="8" y="6"/>
                    <a:pt x="7" y="5"/>
                  </a:cubicBezTo>
                  <a:cubicBezTo>
                    <a:pt x="6" y="3"/>
                    <a:pt x="6" y="7"/>
                    <a:pt x="5" y="7"/>
                  </a:cubicBezTo>
                  <a:cubicBezTo>
                    <a:pt x="4" y="7"/>
                    <a:pt x="5" y="6"/>
                    <a:pt x="3" y="5"/>
                  </a:cubicBezTo>
                  <a:cubicBezTo>
                    <a:pt x="1" y="4"/>
                    <a:pt x="2" y="7"/>
                    <a:pt x="0" y="7"/>
                  </a:cubicBezTo>
                  <a:cubicBezTo>
                    <a:pt x="4" y="11"/>
                    <a:pt x="3" y="13"/>
                    <a:pt x="3" y="12"/>
                  </a:cubicBezTo>
                  <a:cubicBezTo>
                    <a:pt x="4" y="10"/>
                    <a:pt x="4" y="12"/>
                    <a:pt x="4" y="12"/>
                  </a:cubicBezTo>
                  <a:cubicBezTo>
                    <a:pt x="5" y="12"/>
                    <a:pt x="4" y="13"/>
                    <a:pt x="4" y="14"/>
                  </a:cubicBezTo>
                  <a:cubicBezTo>
                    <a:pt x="5" y="14"/>
                    <a:pt x="4" y="14"/>
                    <a:pt x="4" y="15"/>
                  </a:cubicBezTo>
                  <a:cubicBezTo>
                    <a:pt x="5" y="16"/>
                    <a:pt x="5" y="18"/>
                    <a:pt x="6" y="17"/>
                  </a:cubicBezTo>
                  <a:cubicBezTo>
                    <a:pt x="7" y="17"/>
                    <a:pt x="8" y="20"/>
                    <a:pt x="9" y="17"/>
                  </a:cubicBezTo>
                  <a:cubicBezTo>
                    <a:pt x="10" y="16"/>
                    <a:pt x="10" y="16"/>
                    <a:pt x="12" y="17"/>
                  </a:cubicBezTo>
                  <a:cubicBezTo>
                    <a:pt x="14" y="18"/>
                    <a:pt x="14" y="19"/>
                    <a:pt x="12" y="20"/>
                  </a:cubicBezTo>
                  <a:cubicBezTo>
                    <a:pt x="11" y="21"/>
                    <a:pt x="13" y="20"/>
                    <a:pt x="13" y="21"/>
                  </a:cubicBezTo>
                  <a:cubicBezTo>
                    <a:pt x="14" y="22"/>
                    <a:pt x="14" y="21"/>
                    <a:pt x="15" y="22"/>
                  </a:cubicBezTo>
                  <a:cubicBezTo>
                    <a:pt x="16" y="23"/>
                    <a:pt x="14" y="23"/>
                    <a:pt x="14" y="25"/>
                  </a:cubicBezTo>
                  <a:cubicBezTo>
                    <a:pt x="13" y="26"/>
                    <a:pt x="9" y="23"/>
                    <a:pt x="10" y="26"/>
                  </a:cubicBezTo>
                  <a:cubicBezTo>
                    <a:pt x="11" y="27"/>
                    <a:pt x="8" y="26"/>
                    <a:pt x="11" y="29"/>
                  </a:cubicBezTo>
                  <a:cubicBezTo>
                    <a:pt x="14" y="31"/>
                    <a:pt x="15" y="31"/>
                    <a:pt x="16" y="31"/>
                  </a:cubicBezTo>
                  <a:cubicBezTo>
                    <a:pt x="16" y="32"/>
                    <a:pt x="15" y="32"/>
                    <a:pt x="16" y="33"/>
                  </a:cubicBezTo>
                  <a:cubicBezTo>
                    <a:pt x="17" y="35"/>
                    <a:pt x="17" y="33"/>
                    <a:pt x="18" y="36"/>
                  </a:cubicBezTo>
                  <a:cubicBezTo>
                    <a:pt x="18" y="38"/>
                    <a:pt x="20" y="40"/>
                    <a:pt x="22" y="40"/>
                  </a:cubicBezTo>
                  <a:cubicBezTo>
                    <a:pt x="24" y="41"/>
                    <a:pt x="23" y="46"/>
                    <a:pt x="24" y="46"/>
                  </a:cubicBezTo>
                  <a:cubicBezTo>
                    <a:pt x="25" y="45"/>
                    <a:pt x="27" y="49"/>
                    <a:pt x="27" y="48"/>
                  </a:cubicBezTo>
                  <a:cubicBezTo>
                    <a:pt x="28" y="48"/>
                    <a:pt x="28" y="49"/>
                    <a:pt x="27" y="49"/>
                  </a:cubicBezTo>
                  <a:cubicBezTo>
                    <a:pt x="26" y="50"/>
                    <a:pt x="26" y="50"/>
                    <a:pt x="28" y="52"/>
                  </a:cubicBezTo>
                  <a:cubicBezTo>
                    <a:pt x="30" y="54"/>
                    <a:pt x="28" y="55"/>
                    <a:pt x="28" y="57"/>
                  </a:cubicBezTo>
                  <a:cubicBezTo>
                    <a:pt x="28" y="58"/>
                    <a:pt x="27" y="61"/>
                    <a:pt x="27" y="61"/>
                  </a:cubicBezTo>
                  <a:cubicBezTo>
                    <a:pt x="28" y="62"/>
                    <a:pt x="28" y="62"/>
                    <a:pt x="28" y="64"/>
                  </a:cubicBezTo>
                  <a:cubicBezTo>
                    <a:pt x="29" y="66"/>
                    <a:pt x="28" y="67"/>
                    <a:pt x="28" y="69"/>
                  </a:cubicBezTo>
                  <a:cubicBezTo>
                    <a:pt x="29" y="71"/>
                    <a:pt x="29" y="73"/>
                    <a:pt x="27" y="72"/>
                  </a:cubicBezTo>
                  <a:cubicBezTo>
                    <a:pt x="26" y="72"/>
                    <a:pt x="26" y="74"/>
                    <a:pt x="24" y="74"/>
                  </a:cubicBezTo>
                  <a:cubicBezTo>
                    <a:pt x="21" y="74"/>
                    <a:pt x="24" y="77"/>
                    <a:pt x="22" y="76"/>
                  </a:cubicBezTo>
                  <a:cubicBezTo>
                    <a:pt x="20" y="75"/>
                    <a:pt x="19" y="76"/>
                    <a:pt x="20" y="77"/>
                  </a:cubicBezTo>
                  <a:cubicBezTo>
                    <a:pt x="20" y="78"/>
                    <a:pt x="19" y="79"/>
                    <a:pt x="20" y="80"/>
                  </a:cubicBezTo>
                  <a:cubicBezTo>
                    <a:pt x="23" y="82"/>
                    <a:pt x="20" y="82"/>
                    <a:pt x="19" y="81"/>
                  </a:cubicBezTo>
                  <a:cubicBezTo>
                    <a:pt x="19" y="79"/>
                    <a:pt x="17" y="82"/>
                    <a:pt x="16" y="81"/>
                  </a:cubicBezTo>
                  <a:cubicBezTo>
                    <a:pt x="16" y="80"/>
                    <a:pt x="15" y="82"/>
                    <a:pt x="15" y="82"/>
                  </a:cubicBezTo>
                  <a:cubicBezTo>
                    <a:pt x="16" y="84"/>
                    <a:pt x="13" y="83"/>
                    <a:pt x="12" y="84"/>
                  </a:cubicBezTo>
                  <a:cubicBezTo>
                    <a:pt x="13" y="87"/>
                    <a:pt x="14" y="84"/>
                    <a:pt x="15" y="86"/>
                  </a:cubicBezTo>
                  <a:cubicBezTo>
                    <a:pt x="16" y="88"/>
                    <a:pt x="14" y="87"/>
                    <a:pt x="14" y="92"/>
                  </a:cubicBezTo>
                  <a:cubicBezTo>
                    <a:pt x="14" y="96"/>
                    <a:pt x="14" y="98"/>
                    <a:pt x="16" y="95"/>
                  </a:cubicBezTo>
                  <a:cubicBezTo>
                    <a:pt x="18" y="93"/>
                    <a:pt x="19" y="92"/>
                    <a:pt x="21" y="91"/>
                  </a:cubicBezTo>
                  <a:cubicBezTo>
                    <a:pt x="23" y="90"/>
                    <a:pt x="21" y="90"/>
                    <a:pt x="22" y="90"/>
                  </a:cubicBezTo>
                  <a:cubicBezTo>
                    <a:pt x="24" y="89"/>
                    <a:pt x="24" y="82"/>
                    <a:pt x="25" y="83"/>
                  </a:cubicBezTo>
                  <a:cubicBezTo>
                    <a:pt x="26" y="84"/>
                    <a:pt x="26" y="86"/>
                    <a:pt x="30" y="82"/>
                  </a:cubicBezTo>
                  <a:cubicBezTo>
                    <a:pt x="33" y="79"/>
                    <a:pt x="36" y="80"/>
                    <a:pt x="37" y="76"/>
                  </a:cubicBezTo>
                  <a:cubicBezTo>
                    <a:pt x="38" y="73"/>
                    <a:pt x="37" y="70"/>
                    <a:pt x="38" y="70"/>
                  </a:cubicBezTo>
                  <a:cubicBezTo>
                    <a:pt x="39" y="70"/>
                    <a:pt x="38" y="68"/>
                    <a:pt x="37" y="67"/>
                  </a:cubicBezTo>
                  <a:cubicBezTo>
                    <a:pt x="37" y="66"/>
                    <a:pt x="38" y="63"/>
                    <a:pt x="37" y="57"/>
                  </a:cubicBezTo>
                  <a:cubicBezTo>
                    <a:pt x="35" y="51"/>
                    <a:pt x="33" y="51"/>
                    <a:pt x="32" y="49"/>
                  </a:cubicBezTo>
                  <a:cubicBezTo>
                    <a:pt x="32" y="46"/>
                    <a:pt x="31" y="47"/>
                    <a:pt x="28" y="44"/>
                  </a:cubicBezTo>
                  <a:cubicBezTo>
                    <a:pt x="25" y="41"/>
                    <a:pt x="23" y="38"/>
                    <a:pt x="23" y="36"/>
                  </a:cubicBezTo>
                  <a:cubicBezTo>
                    <a:pt x="22" y="34"/>
                    <a:pt x="21" y="35"/>
                    <a:pt x="19" y="32"/>
                  </a:cubicBezTo>
                  <a:cubicBezTo>
                    <a:pt x="18" y="28"/>
                    <a:pt x="20" y="24"/>
                    <a:pt x="22" y="22"/>
                  </a:cubicBezTo>
                  <a:cubicBezTo>
                    <a:pt x="25" y="20"/>
                    <a:pt x="23" y="18"/>
                    <a:pt x="25" y="17"/>
                  </a:cubicBezTo>
                  <a:cubicBezTo>
                    <a:pt x="26" y="16"/>
                    <a:pt x="26" y="17"/>
                    <a:pt x="27" y="16"/>
                  </a:cubicBezTo>
                  <a:cubicBezTo>
                    <a:pt x="28" y="16"/>
                    <a:pt x="27" y="15"/>
                    <a:pt x="28" y="14"/>
                  </a:cubicBezTo>
                  <a:cubicBezTo>
                    <a:pt x="30" y="13"/>
                    <a:pt x="31" y="13"/>
                    <a:pt x="31" y="13"/>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89" name="Google Shape;689;p25"/>
            <p:cNvSpPr/>
            <p:nvPr/>
          </p:nvSpPr>
          <p:spPr>
            <a:xfrm>
              <a:off x="6030252" y="2514180"/>
              <a:ext cx="304956" cy="426696"/>
            </a:xfrm>
            <a:custGeom>
              <a:rect b="b" l="l" r="r" t="t"/>
              <a:pathLst>
                <a:path extrusionOk="0" h="56" w="40">
                  <a:moveTo>
                    <a:pt x="0" y="13"/>
                  </a:moveTo>
                  <a:cubicBezTo>
                    <a:pt x="0" y="15"/>
                    <a:pt x="0" y="13"/>
                    <a:pt x="1" y="14"/>
                  </a:cubicBezTo>
                  <a:cubicBezTo>
                    <a:pt x="3" y="16"/>
                    <a:pt x="0" y="19"/>
                    <a:pt x="2" y="19"/>
                  </a:cubicBezTo>
                  <a:cubicBezTo>
                    <a:pt x="4" y="19"/>
                    <a:pt x="3" y="18"/>
                    <a:pt x="5" y="18"/>
                  </a:cubicBezTo>
                  <a:cubicBezTo>
                    <a:pt x="7" y="19"/>
                    <a:pt x="5" y="20"/>
                    <a:pt x="6" y="21"/>
                  </a:cubicBezTo>
                  <a:cubicBezTo>
                    <a:pt x="7" y="23"/>
                    <a:pt x="4" y="26"/>
                    <a:pt x="5" y="27"/>
                  </a:cubicBezTo>
                  <a:cubicBezTo>
                    <a:pt x="6" y="28"/>
                    <a:pt x="3" y="31"/>
                    <a:pt x="4" y="32"/>
                  </a:cubicBezTo>
                  <a:cubicBezTo>
                    <a:pt x="5" y="32"/>
                    <a:pt x="5" y="32"/>
                    <a:pt x="8" y="29"/>
                  </a:cubicBezTo>
                  <a:cubicBezTo>
                    <a:pt x="11" y="26"/>
                    <a:pt x="10" y="29"/>
                    <a:pt x="12" y="29"/>
                  </a:cubicBezTo>
                  <a:cubicBezTo>
                    <a:pt x="13" y="29"/>
                    <a:pt x="12" y="30"/>
                    <a:pt x="13" y="29"/>
                  </a:cubicBezTo>
                  <a:cubicBezTo>
                    <a:pt x="16" y="28"/>
                    <a:pt x="15" y="25"/>
                    <a:pt x="18" y="26"/>
                  </a:cubicBezTo>
                  <a:cubicBezTo>
                    <a:pt x="20" y="27"/>
                    <a:pt x="20" y="26"/>
                    <a:pt x="21" y="28"/>
                  </a:cubicBezTo>
                  <a:cubicBezTo>
                    <a:pt x="22" y="32"/>
                    <a:pt x="25" y="31"/>
                    <a:pt x="24" y="36"/>
                  </a:cubicBezTo>
                  <a:cubicBezTo>
                    <a:pt x="23" y="41"/>
                    <a:pt x="27" y="41"/>
                    <a:pt x="27" y="42"/>
                  </a:cubicBezTo>
                  <a:cubicBezTo>
                    <a:pt x="27" y="43"/>
                    <a:pt x="29" y="43"/>
                    <a:pt x="28" y="49"/>
                  </a:cubicBezTo>
                  <a:cubicBezTo>
                    <a:pt x="28" y="50"/>
                    <a:pt x="29" y="51"/>
                    <a:pt x="26" y="52"/>
                  </a:cubicBezTo>
                  <a:cubicBezTo>
                    <a:pt x="27" y="55"/>
                    <a:pt x="28" y="52"/>
                    <a:pt x="29" y="54"/>
                  </a:cubicBezTo>
                  <a:cubicBezTo>
                    <a:pt x="30" y="56"/>
                    <a:pt x="32" y="55"/>
                    <a:pt x="31" y="53"/>
                  </a:cubicBezTo>
                  <a:cubicBezTo>
                    <a:pt x="29" y="51"/>
                    <a:pt x="32" y="52"/>
                    <a:pt x="33" y="51"/>
                  </a:cubicBezTo>
                  <a:cubicBezTo>
                    <a:pt x="34" y="50"/>
                    <a:pt x="34" y="53"/>
                    <a:pt x="35" y="52"/>
                  </a:cubicBezTo>
                  <a:cubicBezTo>
                    <a:pt x="36" y="52"/>
                    <a:pt x="37" y="50"/>
                    <a:pt x="37" y="51"/>
                  </a:cubicBezTo>
                  <a:cubicBezTo>
                    <a:pt x="38" y="51"/>
                    <a:pt x="38" y="50"/>
                    <a:pt x="38" y="50"/>
                  </a:cubicBezTo>
                  <a:cubicBezTo>
                    <a:pt x="38" y="48"/>
                    <a:pt x="40" y="47"/>
                    <a:pt x="38" y="45"/>
                  </a:cubicBezTo>
                  <a:cubicBezTo>
                    <a:pt x="36" y="43"/>
                    <a:pt x="36" y="43"/>
                    <a:pt x="37" y="42"/>
                  </a:cubicBezTo>
                  <a:cubicBezTo>
                    <a:pt x="38" y="42"/>
                    <a:pt x="38" y="41"/>
                    <a:pt x="37" y="41"/>
                  </a:cubicBezTo>
                  <a:cubicBezTo>
                    <a:pt x="37" y="42"/>
                    <a:pt x="35" y="38"/>
                    <a:pt x="34" y="39"/>
                  </a:cubicBezTo>
                  <a:cubicBezTo>
                    <a:pt x="33" y="39"/>
                    <a:pt x="34" y="34"/>
                    <a:pt x="32" y="33"/>
                  </a:cubicBezTo>
                  <a:cubicBezTo>
                    <a:pt x="30" y="33"/>
                    <a:pt x="28" y="31"/>
                    <a:pt x="28" y="29"/>
                  </a:cubicBezTo>
                  <a:cubicBezTo>
                    <a:pt x="27" y="26"/>
                    <a:pt x="27" y="28"/>
                    <a:pt x="26" y="26"/>
                  </a:cubicBezTo>
                  <a:cubicBezTo>
                    <a:pt x="25" y="25"/>
                    <a:pt x="26" y="25"/>
                    <a:pt x="26" y="24"/>
                  </a:cubicBezTo>
                  <a:cubicBezTo>
                    <a:pt x="25" y="24"/>
                    <a:pt x="24" y="24"/>
                    <a:pt x="21" y="22"/>
                  </a:cubicBezTo>
                  <a:cubicBezTo>
                    <a:pt x="18" y="19"/>
                    <a:pt x="21" y="20"/>
                    <a:pt x="20" y="19"/>
                  </a:cubicBezTo>
                  <a:cubicBezTo>
                    <a:pt x="19" y="16"/>
                    <a:pt x="23" y="19"/>
                    <a:pt x="24" y="18"/>
                  </a:cubicBezTo>
                  <a:cubicBezTo>
                    <a:pt x="24" y="16"/>
                    <a:pt x="26" y="16"/>
                    <a:pt x="25" y="15"/>
                  </a:cubicBezTo>
                  <a:cubicBezTo>
                    <a:pt x="24" y="14"/>
                    <a:pt x="24" y="15"/>
                    <a:pt x="23" y="14"/>
                  </a:cubicBezTo>
                  <a:cubicBezTo>
                    <a:pt x="23" y="13"/>
                    <a:pt x="21" y="14"/>
                    <a:pt x="22" y="13"/>
                  </a:cubicBezTo>
                  <a:cubicBezTo>
                    <a:pt x="24" y="12"/>
                    <a:pt x="24" y="11"/>
                    <a:pt x="22" y="10"/>
                  </a:cubicBezTo>
                  <a:cubicBezTo>
                    <a:pt x="20" y="9"/>
                    <a:pt x="20" y="9"/>
                    <a:pt x="19" y="10"/>
                  </a:cubicBezTo>
                  <a:cubicBezTo>
                    <a:pt x="18" y="13"/>
                    <a:pt x="17" y="10"/>
                    <a:pt x="16" y="10"/>
                  </a:cubicBezTo>
                  <a:cubicBezTo>
                    <a:pt x="15" y="11"/>
                    <a:pt x="15" y="9"/>
                    <a:pt x="14" y="8"/>
                  </a:cubicBezTo>
                  <a:cubicBezTo>
                    <a:pt x="14" y="7"/>
                    <a:pt x="15" y="7"/>
                    <a:pt x="14" y="7"/>
                  </a:cubicBezTo>
                  <a:cubicBezTo>
                    <a:pt x="14" y="6"/>
                    <a:pt x="15" y="5"/>
                    <a:pt x="14" y="5"/>
                  </a:cubicBezTo>
                  <a:cubicBezTo>
                    <a:pt x="14" y="5"/>
                    <a:pt x="14" y="3"/>
                    <a:pt x="13" y="5"/>
                  </a:cubicBezTo>
                  <a:cubicBezTo>
                    <a:pt x="13" y="6"/>
                    <a:pt x="14" y="4"/>
                    <a:pt x="10" y="0"/>
                  </a:cubicBezTo>
                  <a:cubicBezTo>
                    <a:pt x="9" y="0"/>
                    <a:pt x="6" y="0"/>
                    <a:pt x="8" y="3"/>
                  </a:cubicBezTo>
                  <a:cubicBezTo>
                    <a:pt x="9" y="7"/>
                    <a:pt x="8" y="6"/>
                    <a:pt x="8" y="7"/>
                  </a:cubicBezTo>
                  <a:cubicBezTo>
                    <a:pt x="9" y="8"/>
                    <a:pt x="8" y="9"/>
                    <a:pt x="8" y="8"/>
                  </a:cubicBezTo>
                  <a:cubicBezTo>
                    <a:pt x="7" y="7"/>
                    <a:pt x="6" y="10"/>
                    <a:pt x="5" y="6"/>
                  </a:cubicBezTo>
                  <a:cubicBezTo>
                    <a:pt x="4" y="7"/>
                    <a:pt x="2" y="6"/>
                    <a:pt x="2" y="9"/>
                  </a:cubicBezTo>
                  <a:cubicBezTo>
                    <a:pt x="1" y="12"/>
                    <a:pt x="0" y="9"/>
                    <a:pt x="0" y="13"/>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0" name="Google Shape;690;p25"/>
            <p:cNvSpPr/>
            <p:nvPr/>
          </p:nvSpPr>
          <p:spPr>
            <a:xfrm>
              <a:off x="6106163" y="2895065"/>
              <a:ext cx="221191" cy="205495"/>
            </a:xfrm>
            <a:custGeom>
              <a:rect b="b" l="l" r="r" t="t"/>
              <a:pathLst>
                <a:path extrusionOk="0" h="27" w="29">
                  <a:moveTo>
                    <a:pt x="28" y="0"/>
                  </a:moveTo>
                  <a:cubicBezTo>
                    <a:pt x="28" y="1"/>
                    <a:pt x="27" y="4"/>
                    <a:pt x="27" y="4"/>
                  </a:cubicBezTo>
                  <a:cubicBezTo>
                    <a:pt x="28" y="5"/>
                    <a:pt x="28" y="5"/>
                    <a:pt x="28" y="7"/>
                  </a:cubicBezTo>
                  <a:cubicBezTo>
                    <a:pt x="29" y="9"/>
                    <a:pt x="28" y="10"/>
                    <a:pt x="28" y="12"/>
                  </a:cubicBezTo>
                  <a:cubicBezTo>
                    <a:pt x="29" y="14"/>
                    <a:pt x="29" y="16"/>
                    <a:pt x="27" y="15"/>
                  </a:cubicBezTo>
                  <a:cubicBezTo>
                    <a:pt x="26" y="15"/>
                    <a:pt x="26" y="17"/>
                    <a:pt x="24" y="17"/>
                  </a:cubicBezTo>
                  <a:cubicBezTo>
                    <a:pt x="21" y="17"/>
                    <a:pt x="24" y="20"/>
                    <a:pt x="22" y="19"/>
                  </a:cubicBezTo>
                  <a:cubicBezTo>
                    <a:pt x="20" y="18"/>
                    <a:pt x="19" y="19"/>
                    <a:pt x="20" y="20"/>
                  </a:cubicBezTo>
                  <a:cubicBezTo>
                    <a:pt x="20" y="21"/>
                    <a:pt x="19" y="22"/>
                    <a:pt x="20" y="23"/>
                  </a:cubicBezTo>
                  <a:cubicBezTo>
                    <a:pt x="23" y="25"/>
                    <a:pt x="20" y="25"/>
                    <a:pt x="19" y="24"/>
                  </a:cubicBezTo>
                  <a:cubicBezTo>
                    <a:pt x="19" y="22"/>
                    <a:pt x="17" y="25"/>
                    <a:pt x="16" y="24"/>
                  </a:cubicBezTo>
                  <a:cubicBezTo>
                    <a:pt x="16" y="23"/>
                    <a:pt x="15" y="25"/>
                    <a:pt x="15" y="25"/>
                  </a:cubicBezTo>
                  <a:cubicBezTo>
                    <a:pt x="16" y="27"/>
                    <a:pt x="13" y="26"/>
                    <a:pt x="12" y="27"/>
                  </a:cubicBezTo>
                  <a:cubicBezTo>
                    <a:pt x="11" y="26"/>
                    <a:pt x="10" y="27"/>
                    <a:pt x="9" y="26"/>
                  </a:cubicBezTo>
                  <a:cubicBezTo>
                    <a:pt x="9" y="25"/>
                    <a:pt x="9" y="27"/>
                    <a:pt x="8" y="26"/>
                  </a:cubicBezTo>
                  <a:cubicBezTo>
                    <a:pt x="6" y="25"/>
                    <a:pt x="9" y="25"/>
                    <a:pt x="8" y="23"/>
                  </a:cubicBezTo>
                  <a:cubicBezTo>
                    <a:pt x="6" y="21"/>
                    <a:pt x="7" y="24"/>
                    <a:pt x="7" y="24"/>
                  </a:cubicBezTo>
                  <a:cubicBezTo>
                    <a:pt x="6" y="24"/>
                    <a:pt x="5" y="26"/>
                    <a:pt x="5" y="23"/>
                  </a:cubicBezTo>
                  <a:cubicBezTo>
                    <a:pt x="5" y="21"/>
                    <a:pt x="6" y="22"/>
                    <a:pt x="4" y="19"/>
                  </a:cubicBezTo>
                  <a:cubicBezTo>
                    <a:pt x="2" y="16"/>
                    <a:pt x="4" y="15"/>
                    <a:pt x="3" y="14"/>
                  </a:cubicBezTo>
                  <a:cubicBezTo>
                    <a:pt x="1" y="13"/>
                    <a:pt x="3" y="12"/>
                    <a:pt x="1" y="9"/>
                  </a:cubicBezTo>
                  <a:cubicBezTo>
                    <a:pt x="0" y="6"/>
                    <a:pt x="2" y="8"/>
                    <a:pt x="2" y="7"/>
                  </a:cubicBezTo>
                  <a:cubicBezTo>
                    <a:pt x="2" y="6"/>
                    <a:pt x="3" y="7"/>
                    <a:pt x="4" y="4"/>
                  </a:cubicBezTo>
                  <a:cubicBezTo>
                    <a:pt x="5" y="1"/>
                    <a:pt x="10" y="2"/>
                    <a:pt x="13" y="2"/>
                  </a:cubicBezTo>
                  <a:cubicBezTo>
                    <a:pt x="16" y="1"/>
                    <a:pt x="15" y="3"/>
                    <a:pt x="16" y="2"/>
                  </a:cubicBezTo>
                  <a:cubicBezTo>
                    <a:pt x="17" y="5"/>
                    <a:pt x="18" y="2"/>
                    <a:pt x="19" y="4"/>
                  </a:cubicBezTo>
                  <a:cubicBezTo>
                    <a:pt x="20" y="6"/>
                    <a:pt x="22" y="5"/>
                    <a:pt x="21" y="3"/>
                  </a:cubicBezTo>
                  <a:cubicBezTo>
                    <a:pt x="19" y="1"/>
                    <a:pt x="22" y="2"/>
                    <a:pt x="23" y="1"/>
                  </a:cubicBezTo>
                  <a:cubicBezTo>
                    <a:pt x="24" y="0"/>
                    <a:pt x="24" y="3"/>
                    <a:pt x="25" y="2"/>
                  </a:cubicBezTo>
                  <a:cubicBezTo>
                    <a:pt x="26" y="2"/>
                    <a:pt x="27" y="0"/>
                    <a:pt x="27" y="1"/>
                  </a:cubicBezTo>
                  <a:cubicBezTo>
                    <a:pt x="28" y="1"/>
                    <a:pt x="28" y="0"/>
                    <a:pt x="28" y="0"/>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1" name="Google Shape;691;p25"/>
            <p:cNvSpPr/>
            <p:nvPr/>
          </p:nvSpPr>
          <p:spPr>
            <a:xfrm>
              <a:off x="6700369" y="2697423"/>
              <a:ext cx="388720" cy="715959"/>
            </a:xfrm>
            <a:custGeom>
              <a:rect b="b" l="l" r="r" t="t"/>
              <a:pathLst>
                <a:path extrusionOk="0" h="94" w="51">
                  <a:moveTo>
                    <a:pt x="25" y="24"/>
                  </a:moveTo>
                  <a:cubicBezTo>
                    <a:pt x="25" y="23"/>
                    <a:pt x="25" y="24"/>
                    <a:pt x="26" y="25"/>
                  </a:cubicBezTo>
                  <a:cubicBezTo>
                    <a:pt x="26" y="26"/>
                    <a:pt x="25" y="27"/>
                    <a:pt x="25" y="26"/>
                  </a:cubicBezTo>
                  <a:cubicBezTo>
                    <a:pt x="25" y="24"/>
                    <a:pt x="24" y="24"/>
                    <a:pt x="25" y="24"/>
                  </a:cubicBezTo>
                  <a:close/>
                  <a:moveTo>
                    <a:pt x="38" y="32"/>
                  </a:moveTo>
                  <a:cubicBezTo>
                    <a:pt x="38" y="31"/>
                    <a:pt x="38" y="31"/>
                    <a:pt x="38" y="31"/>
                  </a:cubicBezTo>
                  <a:cubicBezTo>
                    <a:pt x="37" y="30"/>
                    <a:pt x="36" y="29"/>
                    <a:pt x="37" y="31"/>
                  </a:cubicBezTo>
                  <a:cubicBezTo>
                    <a:pt x="37" y="33"/>
                    <a:pt x="36" y="32"/>
                    <a:pt x="37" y="33"/>
                  </a:cubicBezTo>
                  <a:cubicBezTo>
                    <a:pt x="37" y="34"/>
                    <a:pt x="38" y="33"/>
                    <a:pt x="38" y="32"/>
                  </a:cubicBezTo>
                  <a:close/>
                  <a:moveTo>
                    <a:pt x="38" y="48"/>
                  </a:moveTo>
                  <a:cubicBezTo>
                    <a:pt x="38" y="49"/>
                    <a:pt x="39" y="49"/>
                    <a:pt x="38" y="50"/>
                  </a:cubicBezTo>
                  <a:cubicBezTo>
                    <a:pt x="37" y="50"/>
                    <a:pt x="39" y="51"/>
                    <a:pt x="39" y="50"/>
                  </a:cubicBezTo>
                  <a:cubicBezTo>
                    <a:pt x="39" y="49"/>
                    <a:pt x="41" y="51"/>
                    <a:pt x="40" y="52"/>
                  </a:cubicBezTo>
                  <a:cubicBezTo>
                    <a:pt x="39" y="53"/>
                    <a:pt x="40" y="53"/>
                    <a:pt x="40" y="54"/>
                  </a:cubicBezTo>
                  <a:cubicBezTo>
                    <a:pt x="40" y="55"/>
                    <a:pt x="40" y="55"/>
                    <a:pt x="41" y="55"/>
                  </a:cubicBezTo>
                  <a:cubicBezTo>
                    <a:pt x="42" y="56"/>
                    <a:pt x="41" y="54"/>
                    <a:pt x="41" y="54"/>
                  </a:cubicBezTo>
                  <a:cubicBezTo>
                    <a:pt x="42" y="54"/>
                    <a:pt x="42" y="55"/>
                    <a:pt x="42" y="56"/>
                  </a:cubicBezTo>
                  <a:cubicBezTo>
                    <a:pt x="43" y="57"/>
                    <a:pt x="43" y="56"/>
                    <a:pt x="42" y="55"/>
                  </a:cubicBezTo>
                  <a:cubicBezTo>
                    <a:pt x="42" y="54"/>
                    <a:pt x="44" y="54"/>
                    <a:pt x="43" y="53"/>
                  </a:cubicBezTo>
                  <a:cubicBezTo>
                    <a:pt x="42" y="53"/>
                    <a:pt x="43" y="52"/>
                    <a:pt x="42" y="52"/>
                  </a:cubicBezTo>
                  <a:cubicBezTo>
                    <a:pt x="41" y="51"/>
                    <a:pt x="42" y="48"/>
                    <a:pt x="41" y="48"/>
                  </a:cubicBezTo>
                  <a:cubicBezTo>
                    <a:pt x="41" y="48"/>
                    <a:pt x="42" y="47"/>
                    <a:pt x="41" y="47"/>
                  </a:cubicBezTo>
                  <a:cubicBezTo>
                    <a:pt x="40" y="47"/>
                    <a:pt x="40" y="48"/>
                    <a:pt x="39" y="47"/>
                  </a:cubicBezTo>
                  <a:cubicBezTo>
                    <a:pt x="39" y="47"/>
                    <a:pt x="38" y="46"/>
                    <a:pt x="38" y="46"/>
                  </a:cubicBezTo>
                  <a:cubicBezTo>
                    <a:pt x="37" y="47"/>
                    <a:pt x="38" y="48"/>
                    <a:pt x="38" y="48"/>
                  </a:cubicBezTo>
                  <a:close/>
                  <a:moveTo>
                    <a:pt x="28" y="58"/>
                  </a:moveTo>
                  <a:cubicBezTo>
                    <a:pt x="29" y="60"/>
                    <a:pt x="30" y="59"/>
                    <a:pt x="30" y="61"/>
                  </a:cubicBezTo>
                  <a:cubicBezTo>
                    <a:pt x="31" y="63"/>
                    <a:pt x="32" y="62"/>
                    <a:pt x="32" y="61"/>
                  </a:cubicBezTo>
                  <a:cubicBezTo>
                    <a:pt x="33" y="60"/>
                    <a:pt x="31" y="58"/>
                    <a:pt x="32" y="56"/>
                  </a:cubicBezTo>
                  <a:cubicBezTo>
                    <a:pt x="33" y="55"/>
                    <a:pt x="32" y="55"/>
                    <a:pt x="33" y="53"/>
                  </a:cubicBezTo>
                  <a:cubicBezTo>
                    <a:pt x="34" y="52"/>
                    <a:pt x="34" y="50"/>
                    <a:pt x="33" y="50"/>
                  </a:cubicBezTo>
                  <a:cubicBezTo>
                    <a:pt x="32" y="50"/>
                    <a:pt x="32" y="49"/>
                    <a:pt x="31" y="50"/>
                  </a:cubicBezTo>
                  <a:cubicBezTo>
                    <a:pt x="30" y="51"/>
                    <a:pt x="31" y="52"/>
                    <a:pt x="30" y="52"/>
                  </a:cubicBezTo>
                  <a:cubicBezTo>
                    <a:pt x="29" y="53"/>
                    <a:pt x="31" y="55"/>
                    <a:pt x="30" y="56"/>
                  </a:cubicBezTo>
                  <a:cubicBezTo>
                    <a:pt x="28" y="57"/>
                    <a:pt x="28" y="55"/>
                    <a:pt x="28" y="57"/>
                  </a:cubicBezTo>
                  <a:cubicBezTo>
                    <a:pt x="28" y="57"/>
                    <a:pt x="28" y="58"/>
                    <a:pt x="28" y="58"/>
                  </a:cubicBezTo>
                  <a:close/>
                  <a:moveTo>
                    <a:pt x="30" y="51"/>
                  </a:moveTo>
                  <a:cubicBezTo>
                    <a:pt x="29" y="51"/>
                    <a:pt x="28" y="52"/>
                    <a:pt x="29" y="52"/>
                  </a:cubicBezTo>
                  <a:cubicBezTo>
                    <a:pt x="29" y="53"/>
                    <a:pt x="28" y="53"/>
                    <a:pt x="29" y="53"/>
                  </a:cubicBezTo>
                  <a:cubicBezTo>
                    <a:pt x="29" y="54"/>
                    <a:pt x="30" y="52"/>
                    <a:pt x="30" y="51"/>
                  </a:cubicBezTo>
                  <a:close/>
                  <a:moveTo>
                    <a:pt x="33" y="42"/>
                  </a:moveTo>
                  <a:cubicBezTo>
                    <a:pt x="34" y="41"/>
                    <a:pt x="34" y="44"/>
                    <a:pt x="35" y="44"/>
                  </a:cubicBezTo>
                  <a:cubicBezTo>
                    <a:pt x="36" y="44"/>
                    <a:pt x="37" y="46"/>
                    <a:pt x="37" y="45"/>
                  </a:cubicBezTo>
                  <a:cubicBezTo>
                    <a:pt x="36" y="43"/>
                    <a:pt x="36" y="42"/>
                    <a:pt x="35" y="42"/>
                  </a:cubicBezTo>
                  <a:cubicBezTo>
                    <a:pt x="34" y="41"/>
                    <a:pt x="34" y="40"/>
                    <a:pt x="33" y="40"/>
                  </a:cubicBezTo>
                  <a:cubicBezTo>
                    <a:pt x="33" y="40"/>
                    <a:pt x="32" y="39"/>
                    <a:pt x="32" y="40"/>
                  </a:cubicBezTo>
                  <a:cubicBezTo>
                    <a:pt x="32" y="41"/>
                    <a:pt x="32" y="42"/>
                    <a:pt x="32" y="44"/>
                  </a:cubicBezTo>
                  <a:cubicBezTo>
                    <a:pt x="31" y="44"/>
                    <a:pt x="33" y="43"/>
                    <a:pt x="33" y="42"/>
                  </a:cubicBezTo>
                  <a:close/>
                  <a:moveTo>
                    <a:pt x="39" y="45"/>
                  </a:moveTo>
                  <a:cubicBezTo>
                    <a:pt x="39" y="45"/>
                    <a:pt x="40" y="47"/>
                    <a:pt x="39" y="46"/>
                  </a:cubicBezTo>
                  <a:cubicBezTo>
                    <a:pt x="38" y="46"/>
                    <a:pt x="38" y="45"/>
                    <a:pt x="39" y="45"/>
                  </a:cubicBezTo>
                  <a:close/>
                  <a:moveTo>
                    <a:pt x="45" y="51"/>
                  </a:moveTo>
                  <a:cubicBezTo>
                    <a:pt x="45" y="51"/>
                    <a:pt x="46" y="51"/>
                    <a:pt x="45" y="51"/>
                  </a:cubicBezTo>
                  <a:cubicBezTo>
                    <a:pt x="45" y="52"/>
                    <a:pt x="45" y="51"/>
                    <a:pt x="45" y="51"/>
                  </a:cubicBezTo>
                  <a:close/>
                  <a:moveTo>
                    <a:pt x="35" y="48"/>
                  </a:moveTo>
                  <a:cubicBezTo>
                    <a:pt x="35" y="47"/>
                    <a:pt x="35" y="49"/>
                    <a:pt x="35" y="49"/>
                  </a:cubicBezTo>
                  <a:cubicBezTo>
                    <a:pt x="35" y="49"/>
                    <a:pt x="34" y="48"/>
                    <a:pt x="35" y="48"/>
                  </a:cubicBezTo>
                  <a:close/>
                  <a:moveTo>
                    <a:pt x="34" y="58"/>
                  </a:moveTo>
                  <a:cubicBezTo>
                    <a:pt x="34" y="56"/>
                    <a:pt x="34" y="57"/>
                    <a:pt x="34" y="56"/>
                  </a:cubicBezTo>
                  <a:cubicBezTo>
                    <a:pt x="34" y="54"/>
                    <a:pt x="37" y="54"/>
                    <a:pt x="36" y="52"/>
                  </a:cubicBezTo>
                  <a:cubicBezTo>
                    <a:pt x="36" y="51"/>
                    <a:pt x="37" y="51"/>
                    <a:pt x="37" y="50"/>
                  </a:cubicBezTo>
                  <a:cubicBezTo>
                    <a:pt x="36" y="49"/>
                    <a:pt x="37" y="46"/>
                    <a:pt x="36" y="49"/>
                  </a:cubicBezTo>
                  <a:cubicBezTo>
                    <a:pt x="35" y="51"/>
                    <a:pt x="35" y="50"/>
                    <a:pt x="35" y="52"/>
                  </a:cubicBezTo>
                  <a:cubicBezTo>
                    <a:pt x="34" y="54"/>
                    <a:pt x="33" y="55"/>
                    <a:pt x="33" y="56"/>
                  </a:cubicBezTo>
                  <a:cubicBezTo>
                    <a:pt x="33" y="57"/>
                    <a:pt x="33" y="57"/>
                    <a:pt x="33" y="59"/>
                  </a:cubicBezTo>
                  <a:cubicBezTo>
                    <a:pt x="33" y="60"/>
                    <a:pt x="33" y="59"/>
                    <a:pt x="34" y="58"/>
                  </a:cubicBezTo>
                  <a:close/>
                  <a:moveTo>
                    <a:pt x="38" y="58"/>
                  </a:moveTo>
                  <a:cubicBezTo>
                    <a:pt x="39" y="57"/>
                    <a:pt x="39" y="58"/>
                    <a:pt x="39" y="57"/>
                  </a:cubicBezTo>
                  <a:cubicBezTo>
                    <a:pt x="39" y="56"/>
                    <a:pt x="40" y="55"/>
                    <a:pt x="39" y="55"/>
                  </a:cubicBezTo>
                  <a:cubicBezTo>
                    <a:pt x="39" y="55"/>
                    <a:pt x="39" y="56"/>
                    <a:pt x="38" y="55"/>
                  </a:cubicBezTo>
                  <a:cubicBezTo>
                    <a:pt x="38" y="55"/>
                    <a:pt x="37" y="54"/>
                    <a:pt x="37" y="55"/>
                  </a:cubicBezTo>
                  <a:cubicBezTo>
                    <a:pt x="37" y="55"/>
                    <a:pt x="36" y="56"/>
                    <a:pt x="36" y="56"/>
                  </a:cubicBezTo>
                  <a:cubicBezTo>
                    <a:pt x="35" y="56"/>
                    <a:pt x="35" y="57"/>
                    <a:pt x="35" y="58"/>
                  </a:cubicBezTo>
                  <a:cubicBezTo>
                    <a:pt x="36" y="59"/>
                    <a:pt x="38" y="58"/>
                    <a:pt x="38" y="58"/>
                  </a:cubicBezTo>
                  <a:close/>
                  <a:moveTo>
                    <a:pt x="26" y="75"/>
                  </a:moveTo>
                  <a:cubicBezTo>
                    <a:pt x="27" y="76"/>
                    <a:pt x="27" y="74"/>
                    <a:pt x="27" y="73"/>
                  </a:cubicBezTo>
                  <a:cubicBezTo>
                    <a:pt x="28" y="72"/>
                    <a:pt x="27" y="72"/>
                    <a:pt x="28" y="72"/>
                  </a:cubicBezTo>
                  <a:cubicBezTo>
                    <a:pt x="29" y="71"/>
                    <a:pt x="28" y="71"/>
                    <a:pt x="29" y="70"/>
                  </a:cubicBezTo>
                  <a:cubicBezTo>
                    <a:pt x="30" y="69"/>
                    <a:pt x="30" y="70"/>
                    <a:pt x="30" y="71"/>
                  </a:cubicBezTo>
                  <a:cubicBezTo>
                    <a:pt x="29" y="72"/>
                    <a:pt x="31" y="72"/>
                    <a:pt x="31" y="71"/>
                  </a:cubicBezTo>
                  <a:cubicBezTo>
                    <a:pt x="32" y="69"/>
                    <a:pt x="31" y="72"/>
                    <a:pt x="32" y="72"/>
                  </a:cubicBezTo>
                  <a:cubicBezTo>
                    <a:pt x="33" y="72"/>
                    <a:pt x="34" y="73"/>
                    <a:pt x="33" y="72"/>
                  </a:cubicBezTo>
                  <a:cubicBezTo>
                    <a:pt x="33" y="71"/>
                    <a:pt x="34" y="70"/>
                    <a:pt x="33" y="70"/>
                  </a:cubicBezTo>
                  <a:cubicBezTo>
                    <a:pt x="33" y="70"/>
                    <a:pt x="34" y="69"/>
                    <a:pt x="35" y="70"/>
                  </a:cubicBezTo>
                  <a:cubicBezTo>
                    <a:pt x="35" y="71"/>
                    <a:pt x="36" y="70"/>
                    <a:pt x="37" y="71"/>
                  </a:cubicBezTo>
                  <a:cubicBezTo>
                    <a:pt x="37" y="73"/>
                    <a:pt x="37" y="72"/>
                    <a:pt x="37" y="73"/>
                  </a:cubicBezTo>
                  <a:cubicBezTo>
                    <a:pt x="37" y="73"/>
                    <a:pt x="35" y="74"/>
                    <a:pt x="36" y="76"/>
                  </a:cubicBezTo>
                  <a:cubicBezTo>
                    <a:pt x="36" y="77"/>
                    <a:pt x="36" y="79"/>
                    <a:pt x="37" y="79"/>
                  </a:cubicBezTo>
                  <a:cubicBezTo>
                    <a:pt x="38" y="80"/>
                    <a:pt x="36" y="80"/>
                    <a:pt x="38" y="81"/>
                  </a:cubicBezTo>
                  <a:cubicBezTo>
                    <a:pt x="40" y="82"/>
                    <a:pt x="41" y="83"/>
                    <a:pt x="42" y="81"/>
                  </a:cubicBezTo>
                  <a:cubicBezTo>
                    <a:pt x="42" y="80"/>
                    <a:pt x="43" y="80"/>
                    <a:pt x="43" y="81"/>
                  </a:cubicBezTo>
                  <a:cubicBezTo>
                    <a:pt x="42" y="82"/>
                    <a:pt x="43" y="85"/>
                    <a:pt x="44" y="83"/>
                  </a:cubicBezTo>
                  <a:cubicBezTo>
                    <a:pt x="45" y="82"/>
                    <a:pt x="45" y="80"/>
                    <a:pt x="45" y="79"/>
                  </a:cubicBezTo>
                  <a:cubicBezTo>
                    <a:pt x="44" y="78"/>
                    <a:pt x="44" y="77"/>
                    <a:pt x="44" y="77"/>
                  </a:cubicBezTo>
                  <a:cubicBezTo>
                    <a:pt x="43" y="77"/>
                    <a:pt x="43" y="75"/>
                    <a:pt x="44" y="75"/>
                  </a:cubicBezTo>
                  <a:cubicBezTo>
                    <a:pt x="45" y="74"/>
                    <a:pt x="44" y="73"/>
                    <a:pt x="45" y="73"/>
                  </a:cubicBezTo>
                  <a:cubicBezTo>
                    <a:pt x="46" y="72"/>
                    <a:pt x="45" y="73"/>
                    <a:pt x="46" y="74"/>
                  </a:cubicBezTo>
                  <a:cubicBezTo>
                    <a:pt x="46" y="75"/>
                    <a:pt x="46" y="75"/>
                    <a:pt x="47" y="76"/>
                  </a:cubicBezTo>
                  <a:cubicBezTo>
                    <a:pt x="47" y="77"/>
                    <a:pt x="46" y="76"/>
                    <a:pt x="47" y="79"/>
                  </a:cubicBezTo>
                  <a:cubicBezTo>
                    <a:pt x="48" y="80"/>
                    <a:pt x="48" y="78"/>
                    <a:pt x="47" y="76"/>
                  </a:cubicBezTo>
                  <a:cubicBezTo>
                    <a:pt x="47" y="74"/>
                    <a:pt x="49" y="77"/>
                    <a:pt x="48" y="75"/>
                  </a:cubicBezTo>
                  <a:cubicBezTo>
                    <a:pt x="48" y="74"/>
                    <a:pt x="49" y="76"/>
                    <a:pt x="49" y="74"/>
                  </a:cubicBezTo>
                  <a:cubicBezTo>
                    <a:pt x="50" y="73"/>
                    <a:pt x="50" y="72"/>
                    <a:pt x="49" y="71"/>
                  </a:cubicBezTo>
                  <a:cubicBezTo>
                    <a:pt x="49" y="70"/>
                    <a:pt x="49" y="70"/>
                    <a:pt x="49" y="70"/>
                  </a:cubicBezTo>
                  <a:cubicBezTo>
                    <a:pt x="48" y="69"/>
                    <a:pt x="49" y="67"/>
                    <a:pt x="49" y="67"/>
                  </a:cubicBezTo>
                  <a:cubicBezTo>
                    <a:pt x="48" y="66"/>
                    <a:pt x="49" y="65"/>
                    <a:pt x="48" y="65"/>
                  </a:cubicBezTo>
                  <a:cubicBezTo>
                    <a:pt x="47" y="65"/>
                    <a:pt x="47" y="65"/>
                    <a:pt x="47" y="64"/>
                  </a:cubicBezTo>
                  <a:cubicBezTo>
                    <a:pt x="48" y="64"/>
                    <a:pt x="49" y="63"/>
                    <a:pt x="48" y="62"/>
                  </a:cubicBezTo>
                  <a:cubicBezTo>
                    <a:pt x="47" y="61"/>
                    <a:pt x="48" y="60"/>
                    <a:pt x="47" y="60"/>
                  </a:cubicBezTo>
                  <a:cubicBezTo>
                    <a:pt x="46" y="61"/>
                    <a:pt x="47" y="59"/>
                    <a:pt x="45" y="59"/>
                  </a:cubicBezTo>
                  <a:cubicBezTo>
                    <a:pt x="44" y="58"/>
                    <a:pt x="45" y="58"/>
                    <a:pt x="44" y="57"/>
                  </a:cubicBezTo>
                  <a:cubicBezTo>
                    <a:pt x="43" y="57"/>
                    <a:pt x="43" y="57"/>
                    <a:pt x="44" y="60"/>
                  </a:cubicBezTo>
                  <a:cubicBezTo>
                    <a:pt x="45" y="63"/>
                    <a:pt x="43" y="62"/>
                    <a:pt x="43" y="62"/>
                  </a:cubicBezTo>
                  <a:cubicBezTo>
                    <a:pt x="42" y="61"/>
                    <a:pt x="43" y="64"/>
                    <a:pt x="41" y="63"/>
                  </a:cubicBezTo>
                  <a:cubicBezTo>
                    <a:pt x="40" y="61"/>
                    <a:pt x="40" y="63"/>
                    <a:pt x="40" y="65"/>
                  </a:cubicBezTo>
                  <a:cubicBezTo>
                    <a:pt x="40" y="67"/>
                    <a:pt x="38" y="63"/>
                    <a:pt x="38" y="66"/>
                  </a:cubicBezTo>
                  <a:cubicBezTo>
                    <a:pt x="37" y="68"/>
                    <a:pt x="37" y="67"/>
                    <a:pt x="36" y="68"/>
                  </a:cubicBezTo>
                  <a:cubicBezTo>
                    <a:pt x="34" y="69"/>
                    <a:pt x="36" y="68"/>
                    <a:pt x="35" y="66"/>
                  </a:cubicBezTo>
                  <a:cubicBezTo>
                    <a:pt x="35" y="65"/>
                    <a:pt x="35" y="64"/>
                    <a:pt x="34" y="65"/>
                  </a:cubicBezTo>
                  <a:cubicBezTo>
                    <a:pt x="33" y="65"/>
                    <a:pt x="34" y="64"/>
                    <a:pt x="33" y="64"/>
                  </a:cubicBezTo>
                  <a:cubicBezTo>
                    <a:pt x="33" y="64"/>
                    <a:pt x="33" y="65"/>
                    <a:pt x="32" y="65"/>
                  </a:cubicBezTo>
                  <a:cubicBezTo>
                    <a:pt x="31" y="65"/>
                    <a:pt x="30" y="66"/>
                    <a:pt x="31" y="67"/>
                  </a:cubicBezTo>
                  <a:cubicBezTo>
                    <a:pt x="31" y="67"/>
                    <a:pt x="30" y="68"/>
                    <a:pt x="30" y="68"/>
                  </a:cubicBezTo>
                  <a:cubicBezTo>
                    <a:pt x="29" y="67"/>
                    <a:pt x="29" y="68"/>
                    <a:pt x="28" y="68"/>
                  </a:cubicBezTo>
                  <a:cubicBezTo>
                    <a:pt x="27" y="68"/>
                    <a:pt x="26" y="69"/>
                    <a:pt x="26" y="70"/>
                  </a:cubicBezTo>
                  <a:cubicBezTo>
                    <a:pt x="26" y="71"/>
                    <a:pt x="26" y="72"/>
                    <a:pt x="25" y="73"/>
                  </a:cubicBezTo>
                  <a:cubicBezTo>
                    <a:pt x="25" y="74"/>
                    <a:pt x="25" y="74"/>
                    <a:pt x="26" y="75"/>
                  </a:cubicBezTo>
                  <a:close/>
                  <a:moveTo>
                    <a:pt x="27" y="78"/>
                  </a:moveTo>
                  <a:cubicBezTo>
                    <a:pt x="27" y="78"/>
                    <a:pt x="25" y="79"/>
                    <a:pt x="25" y="78"/>
                  </a:cubicBezTo>
                  <a:cubicBezTo>
                    <a:pt x="25" y="76"/>
                    <a:pt x="27" y="77"/>
                    <a:pt x="27" y="78"/>
                  </a:cubicBezTo>
                  <a:close/>
                  <a:moveTo>
                    <a:pt x="21" y="82"/>
                  </a:moveTo>
                  <a:cubicBezTo>
                    <a:pt x="22" y="82"/>
                    <a:pt x="23" y="81"/>
                    <a:pt x="22" y="81"/>
                  </a:cubicBezTo>
                  <a:cubicBezTo>
                    <a:pt x="22" y="81"/>
                    <a:pt x="21" y="79"/>
                    <a:pt x="20" y="81"/>
                  </a:cubicBezTo>
                  <a:cubicBezTo>
                    <a:pt x="19" y="82"/>
                    <a:pt x="21" y="81"/>
                    <a:pt x="21" y="82"/>
                  </a:cubicBezTo>
                  <a:close/>
                  <a:moveTo>
                    <a:pt x="33" y="61"/>
                  </a:moveTo>
                  <a:cubicBezTo>
                    <a:pt x="33" y="61"/>
                    <a:pt x="34" y="62"/>
                    <a:pt x="34" y="62"/>
                  </a:cubicBezTo>
                  <a:cubicBezTo>
                    <a:pt x="35" y="61"/>
                    <a:pt x="34" y="60"/>
                    <a:pt x="34" y="61"/>
                  </a:cubicBezTo>
                  <a:cubicBezTo>
                    <a:pt x="34" y="61"/>
                    <a:pt x="34" y="61"/>
                    <a:pt x="33" y="61"/>
                  </a:cubicBezTo>
                  <a:close/>
                  <a:moveTo>
                    <a:pt x="39" y="61"/>
                  </a:moveTo>
                  <a:cubicBezTo>
                    <a:pt x="40" y="61"/>
                    <a:pt x="41" y="61"/>
                    <a:pt x="40" y="62"/>
                  </a:cubicBezTo>
                  <a:cubicBezTo>
                    <a:pt x="40" y="62"/>
                    <a:pt x="39" y="61"/>
                    <a:pt x="39" y="61"/>
                  </a:cubicBezTo>
                  <a:close/>
                  <a:moveTo>
                    <a:pt x="25" y="41"/>
                  </a:moveTo>
                  <a:cubicBezTo>
                    <a:pt x="25" y="42"/>
                    <a:pt x="26" y="42"/>
                    <a:pt x="26" y="41"/>
                  </a:cubicBezTo>
                  <a:cubicBezTo>
                    <a:pt x="26" y="39"/>
                    <a:pt x="27" y="39"/>
                    <a:pt x="26" y="39"/>
                  </a:cubicBezTo>
                  <a:cubicBezTo>
                    <a:pt x="25" y="40"/>
                    <a:pt x="26" y="39"/>
                    <a:pt x="25" y="41"/>
                  </a:cubicBezTo>
                  <a:close/>
                  <a:moveTo>
                    <a:pt x="26" y="35"/>
                  </a:moveTo>
                  <a:cubicBezTo>
                    <a:pt x="26" y="35"/>
                    <a:pt x="27" y="34"/>
                    <a:pt x="25" y="33"/>
                  </a:cubicBezTo>
                  <a:cubicBezTo>
                    <a:pt x="25" y="33"/>
                    <a:pt x="25" y="34"/>
                    <a:pt x="25" y="34"/>
                  </a:cubicBezTo>
                  <a:cubicBezTo>
                    <a:pt x="25" y="35"/>
                    <a:pt x="25" y="36"/>
                    <a:pt x="26" y="35"/>
                  </a:cubicBezTo>
                  <a:close/>
                  <a:moveTo>
                    <a:pt x="28" y="41"/>
                  </a:moveTo>
                  <a:cubicBezTo>
                    <a:pt x="29" y="41"/>
                    <a:pt x="29" y="42"/>
                    <a:pt x="29" y="41"/>
                  </a:cubicBezTo>
                  <a:cubicBezTo>
                    <a:pt x="30" y="40"/>
                    <a:pt x="28" y="40"/>
                    <a:pt x="28" y="40"/>
                  </a:cubicBezTo>
                  <a:cubicBezTo>
                    <a:pt x="28" y="41"/>
                    <a:pt x="28" y="41"/>
                    <a:pt x="28" y="41"/>
                  </a:cubicBezTo>
                  <a:close/>
                  <a:moveTo>
                    <a:pt x="31" y="37"/>
                  </a:moveTo>
                  <a:cubicBezTo>
                    <a:pt x="31" y="38"/>
                    <a:pt x="31" y="38"/>
                    <a:pt x="32" y="38"/>
                  </a:cubicBezTo>
                  <a:cubicBezTo>
                    <a:pt x="32" y="38"/>
                    <a:pt x="32" y="38"/>
                    <a:pt x="33" y="39"/>
                  </a:cubicBezTo>
                  <a:cubicBezTo>
                    <a:pt x="33" y="39"/>
                    <a:pt x="32" y="38"/>
                    <a:pt x="32" y="38"/>
                  </a:cubicBezTo>
                  <a:cubicBezTo>
                    <a:pt x="32" y="37"/>
                    <a:pt x="31" y="36"/>
                    <a:pt x="31" y="36"/>
                  </a:cubicBezTo>
                  <a:cubicBezTo>
                    <a:pt x="30" y="36"/>
                    <a:pt x="30" y="37"/>
                    <a:pt x="31" y="37"/>
                  </a:cubicBezTo>
                  <a:close/>
                  <a:moveTo>
                    <a:pt x="34" y="39"/>
                  </a:moveTo>
                  <a:cubicBezTo>
                    <a:pt x="34" y="39"/>
                    <a:pt x="35" y="41"/>
                    <a:pt x="35" y="41"/>
                  </a:cubicBezTo>
                  <a:cubicBezTo>
                    <a:pt x="35" y="41"/>
                    <a:pt x="34" y="39"/>
                    <a:pt x="34" y="39"/>
                  </a:cubicBezTo>
                  <a:close/>
                  <a:moveTo>
                    <a:pt x="14" y="53"/>
                  </a:moveTo>
                  <a:cubicBezTo>
                    <a:pt x="15" y="51"/>
                    <a:pt x="16" y="52"/>
                    <a:pt x="15" y="52"/>
                  </a:cubicBezTo>
                  <a:cubicBezTo>
                    <a:pt x="15" y="53"/>
                    <a:pt x="14" y="54"/>
                    <a:pt x="14" y="53"/>
                  </a:cubicBezTo>
                  <a:close/>
                  <a:moveTo>
                    <a:pt x="45" y="49"/>
                  </a:moveTo>
                  <a:cubicBezTo>
                    <a:pt x="46" y="50"/>
                    <a:pt x="45" y="49"/>
                    <a:pt x="45" y="48"/>
                  </a:cubicBezTo>
                  <a:cubicBezTo>
                    <a:pt x="44" y="48"/>
                    <a:pt x="45" y="47"/>
                    <a:pt x="44" y="47"/>
                  </a:cubicBezTo>
                  <a:cubicBezTo>
                    <a:pt x="43" y="46"/>
                    <a:pt x="44" y="42"/>
                    <a:pt x="43" y="41"/>
                  </a:cubicBezTo>
                  <a:cubicBezTo>
                    <a:pt x="43" y="41"/>
                    <a:pt x="43" y="40"/>
                    <a:pt x="42" y="40"/>
                  </a:cubicBezTo>
                  <a:cubicBezTo>
                    <a:pt x="41" y="39"/>
                    <a:pt x="40" y="40"/>
                    <a:pt x="38" y="40"/>
                  </a:cubicBezTo>
                  <a:cubicBezTo>
                    <a:pt x="37" y="39"/>
                    <a:pt x="38" y="42"/>
                    <a:pt x="39" y="43"/>
                  </a:cubicBezTo>
                  <a:cubicBezTo>
                    <a:pt x="41" y="44"/>
                    <a:pt x="40" y="44"/>
                    <a:pt x="41" y="45"/>
                  </a:cubicBezTo>
                  <a:cubicBezTo>
                    <a:pt x="42" y="45"/>
                    <a:pt x="41" y="45"/>
                    <a:pt x="41" y="46"/>
                  </a:cubicBezTo>
                  <a:cubicBezTo>
                    <a:pt x="40" y="46"/>
                    <a:pt x="42" y="47"/>
                    <a:pt x="42" y="49"/>
                  </a:cubicBezTo>
                  <a:cubicBezTo>
                    <a:pt x="42" y="50"/>
                    <a:pt x="44" y="48"/>
                    <a:pt x="45" y="49"/>
                  </a:cubicBezTo>
                  <a:close/>
                  <a:moveTo>
                    <a:pt x="44" y="56"/>
                  </a:moveTo>
                  <a:cubicBezTo>
                    <a:pt x="43" y="55"/>
                    <a:pt x="45" y="52"/>
                    <a:pt x="45" y="53"/>
                  </a:cubicBezTo>
                  <a:cubicBezTo>
                    <a:pt x="45" y="55"/>
                    <a:pt x="46" y="58"/>
                    <a:pt x="44" y="56"/>
                  </a:cubicBezTo>
                  <a:close/>
                  <a:moveTo>
                    <a:pt x="46" y="56"/>
                  </a:moveTo>
                  <a:cubicBezTo>
                    <a:pt x="47" y="55"/>
                    <a:pt x="47" y="55"/>
                    <a:pt x="47" y="56"/>
                  </a:cubicBezTo>
                  <a:cubicBezTo>
                    <a:pt x="48" y="58"/>
                    <a:pt x="46" y="58"/>
                    <a:pt x="46" y="56"/>
                  </a:cubicBezTo>
                  <a:close/>
                  <a:moveTo>
                    <a:pt x="28" y="52"/>
                  </a:moveTo>
                  <a:cubicBezTo>
                    <a:pt x="29" y="52"/>
                    <a:pt x="30" y="50"/>
                    <a:pt x="31" y="49"/>
                  </a:cubicBezTo>
                  <a:cubicBezTo>
                    <a:pt x="32" y="48"/>
                    <a:pt x="32" y="46"/>
                    <a:pt x="31" y="46"/>
                  </a:cubicBezTo>
                  <a:cubicBezTo>
                    <a:pt x="30" y="47"/>
                    <a:pt x="30" y="45"/>
                    <a:pt x="29" y="46"/>
                  </a:cubicBezTo>
                  <a:cubicBezTo>
                    <a:pt x="29" y="47"/>
                    <a:pt x="27" y="44"/>
                    <a:pt x="26" y="44"/>
                  </a:cubicBezTo>
                  <a:cubicBezTo>
                    <a:pt x="25" y="43"/>
                    <a:pt x="24" y="44"/>
                    <a:pt x="26" y="45"/>
                  </a:cubicBezTo>
                  <a:cubicBezTo>
                    <a:pt x="27" y="46"/>
                    <a:pt x="26" y="47"/>
                    <a:pt x="26" y="49"/>
                  </a:cubicBezTo>
                  <a:cubicBezTo>
                    <a:pt x="26" y="50"/>
                    <a:pt x="25" y="49"/>
                    <a:pt x="25" y="52"/>
                  </a:cubicBezTo>
                  <a:cubicBezTo>
                    <a:pt x="25" y="55"/>
                    <a:pt x="26" y="52"/>
                    <a:pt x="28" y="52"/>
                  </a:cubicBezTo>
                  <a:close/>
                  <a:moveTo>
                    <a:pt x="23" y="40"/>
                  </a:moveTo>
                  <a:cubicBezTo>
                    <a:pt x="24" y="38"/>
                    <a:pt x="23" y="39"/>
                    <a:pt x="23" y="37"/>
                  </a:cubicBezTo>
                  <a:cubicBezTo>
                    <a:pt x="24" y="35"/>
                    <a:pt x="22" y="34"/>
                    <a:pt x="19" y="34"/>
                  </a:cubicBezTo>
                  <a:cubicBezTo>
                    <a:pt x="17" y="33"/>
                    <a:pt x="16" y="34"/>
                    <a:pt x="17" y="34"/>
                  </a:cubicBezTo>
                  <a:cubicBezTo>
                    <a:pt x="18" y="35"/>
                    <a:pt x="18" y="35"/>
                    <a:pt x="18" y="36"/>
                  </a:cubicBezTo>
                  <a:cubicBezTo>
                    <a:pt x="19" y="36"/>
                    <a:pt x="20" y="39"/>
                    <a:pt x="21" y="41"/>
                  </a:cubicBezTo>
                  <a:cubicBezTo>
                    <a:pt x="21" y="43"/>
                    <a:pt x="22" y="42"/>
                    <a:pt x="23" y="40"/>
                  </a:cubicBezTo>
                  <a:close/>
                  <a:moveTo>
                    <a:pt x="3" y="65"/>
                  </a:moveTo>
                  <a:cubicBezTo>
                    <a:pt x="3" y="64"/>
                    <a:pt x="4" y="63"/>
                    <a:pt x="7" y="60"/>
                  </a:cubicBezTo>
                  <a:cubicBezTo>
                    <a:pt x="11" y="57"/>
                    <a:pt x="8" y="57"/>
                    <a:pt x="10" y="56"/>
                  </a:cubicBezTo>
                  <a:cubicBezTo>
                    <a:pt x="12" y="56"/>
                    <a:pt x="11" y="54"/>
                    <a:pt x="12" y="54"/>
                  </a:cubicBezTo>
                  <a:cubicBezTo>
                    <a:pt x="13" y="54"/>
                    <a:pt x="14" y="53"/>
                    <a:pt x="13" y="51"/>
                  </a:cubicBezTo>
                  <a:cubicBezTo>
                    <a:pt x="13" y="50"/>
                    <a:pt x="14" y="47"/>
                    <a:pt x="13" y="47"/>
                  </a:cubicBezTo>
                  <a:cubicBezTo>
                    <a:pt x="12" y="47"/>
                    <a:pt x="12" y="50"/>
                    <a:pt x="11" y="50"/>
                  </a:cubicBezTo>
                  <a:cubicBezTo>
                    <a:pt x="10" y="50"/>
                    <a:pt x="12" y="51"/>
                    <a:pt x="11" y="53"/>
                  </a:cubicBezTo>
                  <a:cubicBezTo>
                    <a:pt x="11" y="54"/>
                    <a:pt x="11" y="52"/>
                    <a:pt x="10" y="54"/>
                  </a:cubicBezTo>
                  <a:cubicBezTo>
                    <a:pt x="9" y="56"/>
                    <a:pt x="6" y="59"/>
                    <a:pt x="5" y="60"/>
                  </a:cubicBezTo>
                  <a:cubicBezTo>
                    <a:pt x="4" y="61"/>
                    <a:pt x="2" y="63"/>
                    <a:pt x="1" y="66"/>
                  </a:cubicBezTo>
                  <a:cubicBezTo>
                    <a:pt x="0" y="67"/>
                    <a:pt x="2" y="66"/>
                    <a:pt x="3" y="65"/>
                  </a:cubicBezTo>
                  <a:close/>
                  <a:moveTo>
                    <a:pt x="37" y="38"/>
                  </a:moveTo>
                  <a:cubicBezTo>
                    <a:pt x="37" y="37"/>
                    <a:pt x="37" y="36"/>
                    <a:pt x="35" y="36"/>
                  </a:cubicBezTo>
                  <a:cubicBezTo>
                    <a:pt x="33" y="36"/>
                    <a:pt x="36" y="36"/>
                    <a:pt x="34" y="34"/>
                  </a:cubicBezTo>
                  <a:cubicBezTo>
                    <a:pt x="32" y="32"/>
                    <a:pt x="35" y="33"/>
                    <a:pt x="36" y="33"/>
                  </a:cubicBezTo>
                  <a:cubicBezTo>
                    <a:pt x="36" y="32"/>
                    <a:pt x="35" y="32"/>
                    <a:pt x="33" y="31"/>
                  </a:cubicBezTo>
                  <a:cubicBezTo>
                    <a:pt x="31" y="29"/>
                    <a:pt x="32" y="33"/>
                    <a:pt x="31" y="32"/>
                  </a:cubicBezTo>
                  <a:cubicBezTo>
                    <a:pt x="30" y="32"/>
                    <a:pt x="32" y="30"/>
                    <a:pt x="29" y="29"/>
                  </a:cubicBezTo>
                  <a:cubicBezTo>
                    <a:pt x="27" y="28"/>
                    <a:pt x="28" y="30"/>
                    <a:pt x="27" y="29"/>
                  </a:cubicBezTo>
                  <a:cubicBezTo>
                    <a:pt x="25" y="29"/>
                    <a:pt x="27" y="31"/>
                    <a:pt x="26" y="31"/>
                  </a:cubicBezTo>
                  <a:cubicBezTo>
                    <a:pt x="24" y="30"/>
                    <a:pt x="23" y="27"/>
                    <a:pt x="24" y="26"/>
                  </a:cubicBezTo>
                  <a:cubicBezTo>
                    <a:pt x="24" y="25"/>
                    <a:pt x="22" y="23"/>
                    <a:pt x="23" y="21"/>
                  </a:cubicBezTo>
                  <a:cubicBezTo>
                    <a:pt x="24" y="19"/>
                    <a:pt x="23" y="19"/>
                    <a:pt x="24" y="17"/>
                  </a:cubicBezTo>
                  <a:cubicBezTo>
                    <a:pt x="26" y="16"/>
                    <a:pt x="25" y="18"/>
                    <a:pt x="26" y="18"/>
                  </a:cubicBezTo>
                  <a:cubicBezTo>
                    <a:pt x="27" y="17"/>
                    <a:pt x="28" y="13"/>
                    <a:pt x="28" y="12"/>
                  </a:cubicBezTo>
                  <a:cubicBezTo>
                    <a:pt x="28" y="10"/>
                    <a:pt x="25" y="9"/>
                    <a:pt x="27" y="5"/>
                  </a:cubicBezTo>
                  <a:cubicBezTo>
                    <a:pt x="28" y="2"/>
                    <a:pt x="27" y="1"/>
                    <a:pt x="26" y="3"/>
                  </a:cubicBezTo>
                  <a:cubicBezTo>
                    <a:pt x="24" y="5"/>
                    <a:pt x="22" y="0"/>
                    <a:pt x="19" y="1"/>
                  </a:cubicBezTo>
                  <a:cubicBezTo>
                    <a:pt x="17" y="2"/>
                    <a:pt x="18" y="2"/>
                    <a:pt x="17" y="5"/>
                  </a:cubicBezTo>
                  <a:cubicBezTo>
                    <a:pt x="16" y="8"/>
                    <a:pt x="18" y="9"/>
                    <a:pt x="17" y="13"/>
                  </a:cubicBezTo>
                  <a:cubicBezTo>
                    <a:pt x="15" y="16"/>
                    <a:pt x="18" y="15"/>
                    <a:pt x="17" y="17"/>
                  </a:cubicBezTo>
                  <a:cubicBezTo>
                    <a:pt x="16" y="20"/>
                    <a:pt x="15" y="15"/>
                    <a:pt x="14" y="16"/>
                  </a:cubicBezTo>
                  <a:cubicBezTo>
                    <a:pt x="13" y="16"/>
                    <a:pt x="13" y="18"/>
                    <a:pt x="14" y="18"/>
                  </a:cubicBezTo>
                  <a:cubicBezTo>
                    <a:pt x="15" y="19"/>
                    <a:pt x="14" y="18"/>
                    <a:pt x="15" y="23"/>
                  </a:cubicBezTo>
                  <a:cubicBezTo>
                    <a:pt x="15" y="28"/>
                    <a:pt x="16" y="25"/>
                    <a:pt x="17" y="27"/>
                  </a:cubicBezTo>
                  <a:cubicBezTo>
                    <a:pt x="17" y="29"/>
                    <a:pt x="18" y="28"/>
                    <a:pt x="18" y="27"/>
                  </a:cubicBezTo>
                  <a:cubicBezTo>
                    <a:pt x="18" y="25"/>
                    <a:pt x="18" y="25"/>
                    <a:pt x="19" y="26"/>
                  </a:cubicBezTo>
                  <a:cubicBezTo>
                    <a:pt x="20" y="27"/>
                    <a:pt x="20" y="28"/>
                    <a:pt x="19" y="28"/>
                  </a:cubicBezTo>
                  <a:cubicBezTo>
                    <a:pt x="18" y="29"/>
                    <a:pt x="17" y="32"/>
                    <a:pt x="19" y="32"/>
                  </a:cubicBezTo>
                  <a:cubicBezTo>
                    <a:pt x="20" y="31"/>
                    <a:pt x="20" y="33"/>
                    <a:pt x="22" y="33"/>
                  </a:cubicBezTo>
                  <a:cubicBezTo>
                    <a:pt x="23" y="33"/>
                    <a:pt x="22" y="32"/>
                    <a:pt x="23" y="31"/>
                  </a:cubicBezTo>
                  <a:cubicBezTo>
                    <a:pt x="24" y="31"/>
                    <a:pt x="24" y="31"/>
                    <a:pt x="26" y="33"/>
                  </a:cubicBezTo>
                  <a:cubicBezTo>
                    <a:pt x="28" y="34"/>
                    <a:pt x="27" y="36"/>
                    <a:pt x="29" y="36"/>
                  </a:cubicBezTo>
                  <a:cubicBezTo>
                    <a:pt x="30" y="36"/>
                    <a:pt x="28" y="34"/>
                    <a:pt x="28" y="32"/>
                  </a:cubicBezTo>
                  <a:cubicBezTo>
                    <a:pt x="28" y="31"/>
                    <a:pt x="30" y="32"/>
                    <a:pt x="30" y="33"/>
                  </a:cubicBezTo>
                  <a:cubicBezTo>
                    <a:pt x="30" y="34"/>
                    <a:pt x="31" y="34"/>
                    <a:pt x="32" y="35"/>
                  </a:cubicBezTo>
                  <a:cubicBezTo>
                    <a:pt x="32" y="36"/>
                    <a:pt x="31" y="37"/>
                    <a:pt x="33" y="38"/>
                  </a:cubicBezTo>
                  <a:cubicBezTo>
                    <a:pt x="36" y="39"/>
                    <a:pt x="35" y="39"/>
                    <a:pt x="36" y="40"/>
                  </a:cubicBezTo>
                  <a:cubicBezTo>
                    <a:pt x="36" y="41"/>
                    <a:pt x="37" y="40"/>
                    <a:pt x="37" y="38"/>
                  </a:cubicBezTo>
                  <a:close/>
                  <a:moveTo>
                    <a:pt x="50" y="92"/>
                  </a:moveTo>
                  <a:cubicBezTo>
                    <a:pt x="50" y="92"/>
                    <a:pt x="51" y="92"/>
                    <a:pt x="50" y="93"/>
                  </a:cubicBezTo>
                  <a:cubicBezTo>
                    <a:pt x="49" y="94"/>
                    <a:pt x="51" y="94"/>
                    <a:pt x="51" y="93"/>
                  </a:cubicBezTo>
                  <a:cubicBezTo>
                    <a:pt x="51" y="92"/>
                    <a:pt x="51" y="92"/>
                    <a:pt x="51" y="91"/>
                  </a:cubicBezTo>
                  <a:cubicBezTo>
                    <a:pt x="51" y="91"/>
                    <a:pt x="51" y="90"/>
                    <a:pt x="50" y="90"/>
                  </a:cubicBezTo>
                  <a:cubicBezTo>
                    <a:pt x="50" y="90"/>
                    <a:pt x="50" y="91"/>
                    <a:pt x="50" y="9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2" name="Google Shape;692;p25"/>
            <p:cNvSpPr/>
            <p:nvPr/>
          </p:nvSpPr>
          <p:spPr>
            <a:xfrm>
              <a:off x="6030252" y="3275950"/>
              <a:ext cx="167529" cy="274866"/>
            </a:xfrm>
            <a:custGeom>
              <a:rect b="b" l="l" r="r" t="t"/>
              <a:pathLst>
                <a:path extrusionOk="0" h="36" w="22">
                  <a:moveTo>
                    <a:pt x="10" y="4"/>
                  </a:moveTo>
                  <a:cubicBezTo>
                    <a:pt x="11" y="4"/>
                    <a:pt x="11" y="3"/>
                    <a:pt x="12" y="5"/>
                  </a:cubicBezTo>
                  <a:cubicBezTo>
                    <a:pt x="12" y="7"/>
                    <a:pt x="16" y="9"/>
                    <a:pt x="17" y="12"/>
                  </a:cubicBezTo>
                  <a:cubicBezTo>
                    <a:pt x="18" y="15"/>
                    <a:pt x="17" y="17"/>
                    <a:pt x="17" y="17"/>
                  </a:cubicBezTo>
                  <a:cubicBezTo>
                    <a:pt x="17" y="18"/>
                    <a:pt x="16" y="19"/>
                    <a:pt x="17" y="20"/>
                  </a:cubicBezTo>
                  <a:cubicBezTo>
                    <a:pt x="18" y="21"/>
                    <a:pt x="15" y="24"/>
                    <a:pt x="18" y="26"/>
                  </a:cubicBezTo>
                  <a:cubicBezTo>
                    <a:pt x="20" y="28"/>
                    <a:pt x="19" y="30"/>
                    <a:pt x="21" y="31"/>
                  </a:cubicBezTo>
                  <a:cubicBezTo>
                    <a:pt x="21" y="32"/>
                    <a:pt x="22" y="35"/>
                    <a:pt x="21" y="34"/>
                  </a:cubicBezTo>
                  <a:cubicBezTo>
                    <a:pt x="20" y="34"/>
                    <a:pt x="21" y="34"/>
                    <a:pt x="20" y="33"/>
                  </a:cubicBezTo>
                  <a:cubicBezTo>
                    <a:pt x="19" y="33"/>
                    <a:pt x="20" y="34"/>
                    <a:pt x="19" y="34"/>
                  </a:cubicBezTo>
                  <a:cubicBezTo>
                    <a:pt x="17" y="33"/>
                    <a:pt x="18" y="36"/>
                    <a:pt x="17" y="34"/>
                  </a:cubicBezTo>
                  <a:cubicBezTo>
                    <a:pt x="16" y="32"/>
                    <a:pt x="15" y="34"/>
                    <a:pt x="11" y="30"/>
                  </a:cubicBezTo>
                  <a:cubicBezTo>
                    <a:pt x="6" y="25"/>
                    <a:pt x="5" y="26"/>
                    <a:pt x="6" y="24"/>
                  </a:cubicBezTo>
                  <a:cubicBezTo>
                    <a:pt x="7" y="22"/>
                    <a:pt x="2" y="19"/>
                    <a:pt x="3" y="18"/>
                  </a:cubicBezTo>
                  <a:cubicBezTo>
                    <a:pt x="3" y="17"/>
                    <a:pt x="2" y="18"/>
                    <a:pt x="2" y="15"/>
                  </a:cubicBezTo>
                  <a:cubicBezTo>
                    <a:pt x="2" y="11"/>
                    <a:pt x="0" y="12"/>
                    <a:pt x="1" y="10"/>
                  </a:cubicBezTo>
                  <a:cubicBezTo>
                    <a:pt x="1" y="9"/>
                    <a:pt x="2" y="5"/>
                    <a:pt x="0" y="2"/>
                  </a:cubicBezTo>
                  <a:cubicBezTo>
                    <a:pt x="0" y="0"/>
                    <a:pt x="0" y="0"/>
                    <a:pt x="1" y="1"/>
                  </a:cubicBezTo>
                  <a:cubicBezTo>
                    <a:pt x="2" y="2"/>
                    <a:pt x="3" y="1"/>
                    <a:pt x="3" y="3"/>
                  </a:cubicBezTo>
                  <a:cubicBezTo>
                    <a:pt x="4" y="4"/>
                    <a:pt x="5" y="2"/>
                    <a:pt x="5" y="4"/>
                  </a:cubicBezTo>
                  <a:cubicBezTo>
                    <a:pt x="5" y="5"/>
                    <a:pt x="4" y="6"/>
                    <a:pt x="5" y="7"/>
                  </a:cubicBezTo>
                  <a:cubicBezTo>
                    <a:pt x="6" y="8"/>
                    <a:pt x="6" y="4"/>
                    <a:pt x="8" y="6"/>
                  </a:cubicBezTo>
                  <a:cubicBezTo>
                    <a:pt x="9" y="7"/>
                    <a:pt x="9" y="7"/>
                    <a:pt x="10" y="4"/>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3" name="Google Shape;693;p25"/>
            <p:cNvSpPr/>
            <p:nvPr/>
          </p:nvSpPr>
          <p:spPr>
            <a:xfrm>
              <a:off x="6167678" y="3535109"/>
              <a:ext cx="14397" cy="15707"/>
            </a:xfrm>
            <a:custGeom>
              <a:rect b="b" l="l" r="r" t="t"/>
              <a:pathLst>
                <a:path extrusionOk="0" h="2" w="2">
                  <a:moveTo>
                    <a:pt x="0" y="1"/>
                  </a:moveTo>
                  <a:cubicBezTo>
                    <a:pt x="0" y="0"/>
                    <a:pt x="2" y="0"/>
                    <a:pt x="2" y="0"/>
                  </a:cubicBezTo>
                  <a:cubicBezTo>
                    <a:pt x="2" y="1"/>
                    <a:pt x="1" y="2"/>
                    <a:pt x="0" y="1"/>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4" name="Google Shape;694;p25"/>
            <p:cNvSpPr/>
            <p:nvPr/>
          </p:nvSpPr>
          <p:spPr>
            <a:xfrm>
              <a:off x="5824766" y="3321761"/>
              <a:ext cx="1789161" cy="807581"/>
            </a:xfrm>
            <a:custGeom>
              <a:rect b="b" l="l" r="r" t="t"/>
              <a:pathLst>
                <a:path extrusionOk="0" h="106" w="235">
                  <a:moveTo>
                    <a:pt x="235" y="89"/>
                  </a:moveTo>
                  <a:cubicBezTo>
                    <a:pt x="232" y="88"/>
                    <a:pt x="231" y="89"/>
                    <a:pt x="230" y="88"/>
                  </a:cubicBezTo>
                  <a:cubicBezTo>
                    <a:pt x="230" y="87"/>
                    <a:pt x="227" y="90"/>
                    <a:pt x="229" y="86"/>
                  </a:cubicBezTo>
                  <a:cubicBezTo>
                    <a:pt x="231" y="83"/>
                    <a:pt x="227" y="84"/>
                    <a:pt x="227" y="81"/>
                  </a:cubicBezTo>
                  <a:cubicBezTo>
                    <a:pt x="226" y="79"/>
                    <a:pt x="229" y="81"/>
                    <a:pt x="227" y="78"/>
                  </a:cubicBezTo>
                  <a:cubicBezTo>
                    <a:pt x="225" y="76"/>
                    <a:pt x="224" y="71"/>
                    <a:pt x="222" y="69"/>
                  </a:cubicBezTo>
                  <a:cubicBezTo>
                    <a:pt x="219" y="67"/>
                    <a:pt x="217" y="68"/>
                    <a:pt x="215" y="66"/>
                  </a:cubicBezTo>
                  <a:cubicBezTo>
                    <a:pt x="211" y="64"/>
                    <a:pt x="210" y="66"/>
                    <a:pt x="206" y="63"/>
                  </a:cubicBezTo>
                  <a:cubicBezTo>
                    <a:pt x="203" y="60"/>
                    <a:pt x="201" y="61"/>
                    <a:pt x="201" y="59"/>
                  </a:cubicBezTo>
                  <a:cubicBezTo>
                    <a:pt x="202" y="55"/>
                    <a:pt x="201" y="55"/>
                    <a:pt x="200" y="60"/>
                  </a:cubicBezTo>
                  <a:cubicBezTo>
                    <a:pt x="200" y="63"/>
                    <a:pt x="197" y="63"/>
                    <a:pt x="196" y="61"/>
                  </a:cubicBezTo>
                  <a:cubicBezTo>
                    <a:pt x="195" y="59"/>
                    <a:pt x="199" y="60"/>
                    <a:pt x="196" y="57"/>
                  </a:cubicBezTo>
                  <a:cubicBezTo>
                    <a:pt x="193" y="55"/>
                    <a:pt x="193" y="56"/>
                    <a:pt x="192" y="55"/>
                  </a:cubicBezTo>
                  <a:cubicBezTo>
                    <a:pt x="192" y="52"/>
                    <a:pt x="197" y="56"/>
                    <a:pt x="198" y="53"/>
                  </a:cubicBezTo>
                  <a:cubicBezTo>
                    <a:pt x="198" y="51"/>
                    <a:pt x="202" y="54"/>
                    <a:pt x="202" y="52"/>
                  </a:cubicBezTo>
                  <a:cubicBezTo>
                    <a:pt x="202" y="49"/>
                    <a:pt x="194" y="53"/>
                    <a:pt x="193" y="50"/>
                  </a:cubicBezTo>
                  <a:cubicBezTo>
                    <a:pt x="191" y="47"/>
                    <a:pt x="191" y="46"/>
                    <a:pt x="189" y="46"/>
                  </a:cubicBezTo>
                  <a:cubicBezTo>
                    <a:pt x="185" y="46"/>
                    <a:pt x="189" y="44"/>
                    <a:pt x="189" y="43"/>
                  </a:cubicBezTo>
                  <a:cubicBezTo>
                    <a:pt x="188" y="41"/>
                    <a:pt x="190" y="42"/>
                    <a:pt x="192" y="41"/>
                  </a:cubicBezTo>
                  <a:cubicBezTo>
                    <a:pt x="193" y="41"/>
                    <a:pt x="193" y="37"/>
                    <a:pt x="198" y="40"/>
                  </a:cubicBezTo>
                  <a:cubicBezTo>
                    <a:pt x="203" y="43"/>
                    <a:pt x="203" y="40"/>
                    <a:pt x="204" y="43"/>
                  </a:cubicBezTo>
                  <a:cubicBezTo>
                    <a:pt x="205" y="47"/>
                    <a:pt x="203" y="47"/>
                    <a:pt x="204" y="52"/>
                  </a:cubicBezTo>
                  <a:cubicBezTo>
                    <a:pt x="206" y="56"/>
                    <a:pt x="205" y="51"/>
                    <a:pt x="206" y="52"/>
                  </a:cubicBezTo>
                  <a:cubicBezTo>
                    <a:pt x="207" y="54"/>
                    <a:pt x="206" y="57"/>
                    <a:pt x="209" y="58"/>
                  </a:cubicBezTo>
                  <a:cubicBezTo>
                    <a:pt x="211" y="59"/>
                    <a:pt x="215" y="50"/>
                    <a:pt x="216" y="51"/>
                  </a:cubicBezTo>
                  <a:cubicBezTo>
                    <a:pt x="217" y="52"/>
                    <a:pt x="220" y="50"/>
                    <a:pt x="220" y="49"/>
                  </a:cubicBezTo>
                  <a:cubicBezTo>
                    <a:pt x="219" y="48"/>
                    <a:pt x="222" y="46"/>
                    <a:pt x="224" y="47"/>
                  </a:cubicBezTo>
                  <a:cubicBezTo>
                    <a:pt x="226" y="48"/>
                    <a:pt x="232" y="52"/>
                    <a:pt x="235" y="52"/>
                  </a:cubicBezTo>
                  <a:lnTo>
                    <a:pt x="235" y="89"/>
                  </a:lnTo>
                  <a:close/>
                  <a:moveTo>
                    <a:pt x="117" y="11"/>
                  </a:moveTo>
                  <a:cubicBezTo>
                    <a:pt x="115" y="9"/>
                    <a:pt x="116" y="10"/>
                    <a:pt x="114" y="10"/>
                  </a:cubicBezTo>
                  <a:cubicBezTo>
                    <a:pt x="111" y="10"/>
                    <a:pt x="109" y="9"/>
                    <a:pt x="108" y="11"/>
                  </a:cubicBezTo>
                  <a:cubicBezTo>
                    <a:pt x="107" y="13"/>
                    <a:pt x="107" y="15"/>
                    <a:pt x="107" y="17"/>
                  </a:cubicBezTo>
                  <a:cubicBezTo>
                    <a:pt x="107" y="19"/>
                    <a:pt x="105" y="17"/>
                    <a:pt x="105" y="19"/>
                  </a:cubicBezTo>
                  <a:cubicBezTo>
                    <a:pt x="104" y="21"/>
                    <a:pt x="104" y="21"/>
                    <a:pt x="105" y="21"/>
                  </a:cubicBezTo>
                  <a:cubicBezTo>
                    <a:pt x="106" y="22"/>
                    <a:pt x="103" y="22"/>
                    <a:pt x="103" y="24"/>
                  </a:cubicBezTo>
                  <a:cubicBezTo>
                    <a:pt x="103" y="25"/>
                    <a:pt x="103" y="26"/>
                    <a:pt x="102" y="27"/>
                  </a:cubicBezTo>
                  <a:cubicBezTo>
                    <a:pt x="102" y="29"/>
                    <a:pt x="99" y="27"/>
                    <a:pt x="98" y="29"/>
                  </a:cubicBezTo>
                  <a:cubicBezTo>
                    <a:pt x="97" y="30"/>
                    <a:pt x="95" y="29"/>
                    <a:pt x="94" y="28"/>
                  </a:cubicBezTo>
                  <a:cubicBezTo>
                    <a:pt x="93" y="28"/>
                    <a:pt x="95" y="27"/>
                    <a:pt x="92" y="27"/>
                  </a:cubicBezTo>
                  <a:cubicBezTo>
                    <a:pt x="88" y="27"/>
                    <a:pt x="90" y="30"/>
                    <a:pt x="89" y="30"/>
                  </a:cubicBezTo>
                  <a:cubicBezTo>
                    <a:pt x="87" y="30"/>
                    <a:pt x="88" y="32"/>
                    <a:pt x="85" y="31"/>
                  </a:cubicBezTo>
                  <a:cubicBezTo>
                    <a:pt x="82" y="30"/>
                    <a:pt x="82" y="33"/>
                    <a:pt x="80" y="31"/>
                  </a:cubicBezTo>
                  <a:cubicBezTo>
                    <a:pt x="79" y="30"/>
                    <a:pt x="78" y="28"/>
                    <a:pt x="77" y="28"/>
                  </a:cubicBezTo>
                  <a:cubicBezTo>
                    <a:pt x="76" y="28"/>
                    <a:pt x="77" y="27"/>
                    <a:pt x="76" y="26"/>
                  </a:cubicBezTo>
                  <a:cubicBezTo>
                    <a:pt x="75" y="26"/>
                    <a:pt x="76" y="24"/>
                    <a:pt x="76" y="24"/>
                  </a:cubicBezTo>
                  <a:cubicBezTo>
                    <a:pt x="74" y="24"/>
                    <a:pt x="74" y="26"/>
                    <a:pt x="74" y="27"/>
                  </a:cubicBezTo>
                  <a:cubicBezTo>
                    <a:pt x="72" y="29"/>
                    <a:pt x="71" y="35"/>
                    <a:pt x="73" y="36"/>
                  </a:cubicBezTo>
                  <a:cubicBezTo>
                    <a:pt x="75" y="37"/>
                    <a:pt x="72" y="38"/>
                    <a:pt x="74" y="40"/>
                  </a:cubicBezTo>
                  <a:cubicBezTo>
                    <a:pt x="76" y="42"/>
                    <a:pt x="73" y="42"/>
                    <a:pt x="75" y="42"/>
                  </a:cubicBezTo>
                  <a:cubicBezTo>
                    <a:pt x="77" y="43"/>
                    <a:pt x="74" y="44"/>
                    <a:pt x="75" y="45"/>
                  </a:cubicBezTo>
                  <a:cubicBezTo>
                    <a:pt x="76" y="46"/>
                    <a:pt x="77" y="43"/>
                    <a:pt x="78" y="45"/>
                  </a:cubicBezTo>
                  <a:cubicBezTo>
                    <a:pt x="79" y="47"/>
                    <a:pt x="77" y="47"/>
                    <a:pt x="78" y="50"/>
                  </a:cubicBezTo>
                  <a:cubicBezTo>
                    <a:pt x="81" y="57"/>
                    <a:pt x="78" y="56"/>
                    <a:pt x="80" y="56"/>
                  </a:cubicBezTo>
                  <a:cubicBezTo>
                    <a:pt x="82" y="56"/>
                    <a:pt x="83" y="57"/>
                    <a:pt x="84" y="56"/>
                  </a:cubicBezTo>
                  <a:cubicBezTo>
                    <a:pt x="85" y="54"/>
                    <a:pt x="88" y="56"/>
                    <a:pt x="87" y="58"/>
                  </a:cubicBezTo>
                  <a:cubicBezTo>
                    <a:pt x="87" y="60"/>
                    <a:pt x="88" y="59"/>
                    <a:pt x="89" y="58"/>
                  </a:cubicBezTo>
                  <a:cubicBezTo>
                    <a:pt x="90" y="57"/>
                    <a:pt x="92" y="59"/>
                    <a:pt x="93" y="57"/>
                  </a:cubicBezTo>
                  <a:cubicBezTo>
                    <a:pt x="94" y="55"/>
                    <a:pt x="95" y="58"/>
                    <a:pt x="96" y="57"/>
                  </a:cubicBezTo>
                  <a:cubicBezTo>
                    <a:pt x="97" y="57"/>
                    <a:pt x="96" y="59"/>
                    <a:pt x="98" y="58"/>
                  </a:cubicBezTo>
                  <a:cubicBezTo>
                    <a:pt x="101" y="57"/>
                    <a:pt x="102" y="60"/>
                    <a:pt x="102" y="62"/>
                  </a:cubicBezTo>
                  <a:cubicBezTo>
                    <a:pt x="101" y="65"/>
                    <a:pt x="106" y="61"/>
                    <a:pt x="108" y="60"/>
                  </a:cubicBezTo>
                  <a:cubicBezTo>
                    <a:pt x="109" y="60"/>
                    <a:pt x="110" y="57"/>
                    <a:pt x="110" y="56"/>
                  </a:cubicBezTo>
                  <a:cubicBezTo>
                    <a:pt x="110" y="55"/>
                    <a:pt x="111" y="56"/>
                    <a:pt x="111" y="54"/>
                  </a:cubicBezTo>
                  <a:cubicBezTo>
                    <a:pt x="111" y="52"/>
                    <a:pt x="113" y="54"/>
                    <a:pt x="112" y="50"/>
                  </a:cubicBezTo>
                  <a:cubicBezTo>
                    <a:pt x="111" y="46"/>
                    <a:pt x="114" y="46"/>
                    <a:pt x="115" y="44"/>
                  </a:cubicBezTo>
                  <a:cubicBezTo>
                    <a:pt x="116" y="42"/>
                    <a:pt x="118" y="44"/>
                    <a:pt x="118" y="40"/>
                  </a:cubicBezTo>
                  <a:cubicBezTo>
                    <a:pt x="117" y="36"/>
                    <a:pt x="118" y="33"/>
                    <a:pt x="119" y="32"/>
                  </a:cubicBezTo>
                  <a:cubicBezTo>
                    <a:pt x="120" y="31"/>
                    <a:pt x="119" y="30"/>
                    <a:pt x="121" y="31"/>
                  </a:cubicBezTo>
                  <a:cubicBezTo>
                    <a:pt x="122" y="33"/>
                    <a:pt x="125" y="32"/>
                    <a:pt x="125" y="31"/>
                  </a:cubicBezTo>
                  <a:cubicBezTo>
                    <a:pt x="125" y="30"/>
                    <a:pt x="118" y="26"/>
                    <a:pt x="119" y="24"/>
                  </a:cubicBezTo>
                  <a:cubicBezTo>
                    <a:pt x="121" y="22"/>
                    <a:pt x="119" y="22"/>
                    <a:pt x="118" y="19"/>
                  </a:cubicBezTo>
                  <a:cubicBezTo>
                    <a:pt x="118" y="17"/>
                    <a:pt x="116" y="18"/>
                    <a:pt x="116" y="16"/>
                  </a:cubicBezTo>
                  <a:cubicBezTo>
                    <a:pt x="117" y="13"/>
                    <a:pt x="119" y="15"/>
                    <a:pt x="119" y="14"/>
                  </a:cubicBezTo>
                  <a:cubicBezTo>
                    <a:pt x="119" y="14"/>
                    <a:pt x="118" y="13"/>
                    <a:pt x="117" y="12"/>
                  </a:cubicBezTo>
                  <a:cubicBezTo>
                    <a:pt x="117" y="11"/>
                    <a:pt x="117" y="12"/>
                    <a:pt x="117" y="11"/>
                  </a:cubicBezTo>
                  <a:close/>
                  <a:moveTo>
                    <a:pt x="3" y="8"/>
                  </a:moveTo>
                  <a:cubicBezTo>
                    <a:pt x="5" y="11"/>
                    <a:pt x="5" y="10"/>
                    <a:pt x="7" y="12"/>
                  </a:cubicBezTo>
                  <a:cubicBezTo>
                    <a:pt x="8" y="15"/>
                    <a:pt x="8" y="12"/>
                    <a:pt x="11" y="15"/>
                  </a:cubicBezTo>
                  <a:cubicBezTo>
                    <a:pt x="13" y="19"/>
                    <a:pt x="10" y="17"/>
                    <a:pt x="13" y="19"/>
                  </a:cubicBezTo>
                  <a:cubicBezTo>
                    <a:pt x="15" y="20"/>
                    <a:pt x="12" y="21"/>
                    <a:pt x="16" y="23"/>
                  </a:cubicBezTo>
                  <a:cubicBezTo>
                    <a:pt x="18" y="24"/>
                    <a:pt x="20" y="26"/>
                    <a:pt x="20" y="27"/>
                  </a:cubicBezTo>
                  <a:cubicBezTo>
                    <a:pt x="19" y="28"/>
                    <a:pt x="19" y="27"/>
                    <a:pt x="21" y="31"/>
                  </a:cubicBezTo>
                  <a:cubicBezTo>
                    <a:pt x="22" y="35"/>
                    <a:pt x="21" y="35"/>
                    <a:pt x="23" y="36"/>
                  </a:cubicBezTo>
                  <a:cubicBezTo>
                    <a:pt x="25" y="37"/>
                    <a:pt x="23" y="37"/>
                    <a:pt x="27" y="41"/>
                  </a:cubicBezTo>
                  <a:cubicBezTo>
                    <a:pt x="29" y="43"/>
                    <a:pt x="27" y="44"/>
                    <a:pt x="28" y="45"/>
                  </a:cubicBezTo>
                  <a:cubicBezTo>
                    <a:pt x="30" y="46"/>
                    <a:pt x="30" y="48"/>
                    <a:pt x="31" y="51"/>
                  </a:cubicBezTo>
                  <a:cubicBezTo>
                    <a:pt x="31" y="53"/>
                    <a:pt x="33" y="56"/>
                    <a:pt x="36" y="59"/>
                  </a:cubicBezTo>
                  <a:cubicBezTo>
                    <a:pt x="38" y="61"/>
                    <a:pt x="37" y="61"/>
                    <a:pt x="41" y="65"/>
                  </a:cubicBezTo>
                  <a:cubicBezTo>
                    <a:pt x="44" y="68"/>
                    <a:pt x="46" y="69"/>
                    <a:pt x="47" y="72"/>
                  </a:cubicBezTo>
                  <a:cubicBezTo>
                    <a:pt x="49" y="74"/>
                    <a:pt x="51" y="77"/>
                    <a:pt x="50" y="73"/>
                  </a:cubicBezTo>
                  <a:cubicBezTo>
                    <a:pt x="49" y="69"/>
                    <a:pt x="53" y="75"/>
                    <a:pt x="53" y="72"/>
                  </a:cubicBezTo>
                  <a:cubicBezTo>
                    <a:pt x="54" y="70"/>
                    <a:pt x="55" y="75"/>
                    <a:pt x="56" y="74"/>
                  </a:cubicBezTo>
                  <a:cubicBezTo>
                    <a:pt x="57" y="73"/>
                    <a:pt x="57" y="71"/>
                    <a:pt x="57" y="67"/>
                  </a:cubicBezTo>
                  <a:cubicBezTo>
                    <a:pt x="57" y="64"/>
                    <a:pt x="56" y="65"/>
                    <a:pt x="57" y="63"/>
                  </a:cubicBezTo>
                  <a:cubicBezTo>
                    <a:pt x="58" y="60"/>
                    <a:pt x="56" y="61"/>
                    <a:pt x="57" y="58"/>
                  </a:cubicBezTo>
                  <a:cubicBezTo>
                    <a:pt x="59" y="56"/>
                    <a:pt x="57" y="56"/>
                    <a:pt x="56" y="54"/>
                  </a:cubicBezTo>
                  <a:cubicBezTo>
                    <a:pt x="55" y="52"/>
                    <a:pt x="55" y="51"/>
                    <a:pt x="53" y="52"/>
                  </a:cubicBezTo>
                  <a:cubicBezTo>
                    <a:pt x="52" y="53"/>
                    <a:pt x="53" y="51"/>
                    <a:pt x="51" y="52"/>
                  </a:cubicBezTo>
                  <a:cubicBezTo>
                    <a:pt x="49" y="54"/>
                    <a:pt x="53" y="50"/>
                    <a:pt x="51" y="50"/>
                  </a:cubicBezTo>
                  <a:cubicBezTo>
                    <a:pt x="49" y="50"/>
                    <a:pt x="50" y="43"/>
                    <a:pt x="48" y="43"/>
                  </a:cubicBezTo>
                  <a:cubicBezTo>
                    <a:pt x="45" y="44"/>
                    <a:pt x="43" y="42"/>
                    <a:pt x="44" y="40"/>
                  </a:cubicBezTo>
                  <a:cubicBezTo>
                    <a:pt x="45" y="39"/>
                    <a:pt x="43" y="38"/>
                    <a:pt x="45" y="38"/>
                  </a:cubicBezTo>
                  <a:cubicBezTo>
                    <a:pt x="47" y="37"/>
                    <a:pt x="45" y="33"/>
                    <a:pt x="43" y="34"/>
                  </a:cubicBezTo>
                  <a:cubicBezTo>
                    <a:pt x="41" y="35"/>
                    <a:pt x="43" y="33"/>
                    <a:pt x="40" y="32"/>
                  </a:cubicBezTo>
                  <a:cubicBezTo>
                    <a:pt x="36" y="32"/>
                    <a:pt x="39" y="27"/>
                    <a:pt x="34" y="26"/>
                  </a:cubicBezTo>
                  <a:cubicBezTo>
                    <a:pt x="32" y="26"/>
                    <a:pt x="33" y="24"/>
                    <a:pt x="32" y="23"/>
                  </a:cubicBezTo>
                  <a:cubicBezTo>
                    <a:pt x="29" y="21"/>
                    <a:pt x="31" y="25"/>
                    <a:pt x="30" y="24"/>
                  </a:cubicBezTo>
                  <a:cubicBezTo>
                    <a:pt x="29" y="23"/>
                    <a:pt x="28" y="24"/>
                    <a:pt x="28" y="21"/>
                  </a:cubicBezTo>
                  <a:cubicBezTo>
                    <a:pt x="27" y="19"/>
                    <a:pt x="27" y="21"/>
                    <a:pt x="26" y="19"/>
                  </a:cubicBezTo>
                  <a:cubicBezTo>
                    <a:pt x="25" y="18"/>
                    <a:pt x="23" y="15"/>
                    <a:pt x="21" y="14"/>
                  </a:cubicBezTo>
                  <a:cubicBezTo>
                    <a:pt x="19" y="14"/>
                    <a:pt x="19" y="12"/>
                    <a:pt x="18" y="11"/>
                  </a:cubicBezTo>
                  <a:cubicBezTo>
                    <a:pt x="16" y="11"/>
                    <a:pt x="18" y="9"/>
                    <a:pt x="16" y="9"/>
                  </a:cubicBezTo>
                  <a:cubicBezTo>
                    <a:pt x="15" y="8"/>
                    <a:pt x="16" y="7"/>
                    <a:pt x="14" y="5"/>
                  </a:cubicBezTo>
                  <a:cubicBezTo>
                    <a:pt x="12" y="2"/>
                    <a:pt x="13" y="5"/>
                    <a:pt x="11" y="4"/>
                  </a:cubicBezTo>
                  <a:cubicBezTo>
                    <a:pt x="10" y="3"/>
                    <a:pt x="10" y="4"/>
                    <a:pt x="7" y="4"/>
                  </a:cubicBezTo>
                  <a:cubicBezTo>
                    <a:pt x="3" y="3"/>
                    <a:pt x="6" y="3"/>
                    <a:pt x="3" y="1"/>
                  </a:cubicBezTo>
                  <a:cubicBezTo>
                    <a:pt x="0" y="0"/>
                    <a:pt x="1" y="4"/>
                    <a:pt x="3" y="8"/>
                  </a:cubicBezTo>
                  <a:close/>
                  <a:moveTo>
                    <a:pt x="54" y="80"/>
                  </a:moveTo>
                  <a:cubicBezTo>
                    <a:pt x="55" y="80"/>
                    <a:pt x="57" y="79"/>
                    <a:pt x="58" y="81"/>
                  </a:cubicBezTo>
                  <a:cubicBezTo>
                    <a:pt x="59" y="82"/>
                    <a:pt x="61" y="80"/>
                    <a:pt x="60" y="82"/>
                  </a:cubicBezTo>
                  <a:cubicBezTo>
                    <a:pt x="59" y="84"/>
                    <a:pt x="60" y="82"/>
                    <a:pt x="67" y="86"/>
                  </a:cubicBezTo>
                  <a:cubicBezTo>
                    <a:pt x="70" y="87"/>
                    <a:pt x="71" y="84"/>
                    <a:pt x="72" y="85"/>
                  </a:cubicBezTo>
                  <a:cubicBezTo>
                    <a:pt x="73" y="86"/>
                    <a:pt x="74" y="85"/>
                    <a:pt x="77" y="86"/>
                  </a:cubicBezTo>
                  <a:cubicBezTo>
                    <a:pt x="80" y="87"/>
                    <a:pt x="78" y="88"/>
                    <a:pt x="85" y="89"/>
                  </a:cubicBezTo>
                  <a:cubicBezTo>
                    <a:pt x="90" y="90"/>
                    <a:pt x="85" y="88"/>
                    <a:pt x="91" y="90"/>
                  </a:cubicBezTo>
                  <a:cubicBezTo>
                    <a:pt x="96" y="91"/>
                    <a:pt x="91" y="87"/>
                    <a:pt x="96" y="90"/>
                  </a:cubicBezTo>
                  <a:cubicBezTo>
                    <a:pt x="99" y="91"/>
                    <a:pt x="99" y="91"/>
                    <a:pt x="101" y="92"/>
                  </a:cubicBezTo>
                  <a:cubicBezTo>
                    <a:pt x="102" y="93"/>
                    <a:pt x="102" y="91"/>
                    <a:pt x="101" y="91"/>
                  </a:cubicBezTo>
                  <a:cubicBezTo>
                    <a:pt x="99" y="90"/>
                    <a:pt x="104" y="85"/>
                    <a:pt x="100" y="85"/>
                  </a:cubicBezTo>
                  <a:cubicBezTo>
                    <a:pt x="97" y="85"/>
                    <a:pt x="97" y="86"/>
                    <a:pt x="94" y="85"/>
                  </a:cubicBezTo>
                  <a:cubicBezTo>
                    <a:pt x="91" y="84"/>
                    <a:pt x="93" y="84"/>
                    <a:pt x="92" y="81"/>
                  </a:cubicBezTo>
                  <a:cubicBezTo>
                    <a:pt x="90" y="78"/>
                    <a:pt x="90" y="82"/>
                    <a:pt x="89" y="80"/>
                  </a:cubicBezTo>
                  <a:cubicBezTo>
                    <a:pt x="88" y="78"/>
                    <a:pt x="88" y="81"/>
                    <a:pt x="87" y="79"/>
                  </a:cubicBezTo>
                  <a:cubicBezTo>
                    <a:pt x="86" y="78"/>
                    <a:pt x="85" y="80"/>
                    <a:pt x="84" y="79"/>
                  </a:cubicBezTo>
                  <a:cubicBezTo>
                    <a:pt x="83" y="77"/>
                    <a:pt x="82" y="76"/>
                    <a:pt x="81" y="79"/>
                  </a:cubicBezTo>
                  <a:cubicBezTo>
                    <a:pt x="80" y="83"/>
                    <a:pt x="80" y="80"/>
                    <a:pt x="77" y="80"/>
                  </a:cubicBezTo>
                  <a:cubicBezTo>
                    <a:pt x="75" y="80"/>
                    <a:pt x="75" y="81"/>
                    <a:pt x="74" y="80"/>
                  </a:cubicBezTo>
                  <a:cubicBezTo>
                    <a:pt x="72" y="79"/>
                    <a:pt x="71" y="81"/>
                    <a:pt x="70" y="77"/>
                  </a:cubicBezTo>
                  <a:cubicBezTo>
                    <a:pt x="69" y="75"/>
                    <a:pt x="69" y="77"/>
                    <a:pt x="67" y="76"/>
                  </a:cubicBezTo>
                  <a:cubicBezTo>
                    <a:pt x="66" y="75"/>
                    <a:pt x="66" y="77"/>
                    <a:pt x="65" y="75"/>
                  </a:cubicBezTo>
                  <a:cubicBezTo>
                    <a:pt x="64" y="74"/>
                    <a:pt x="62" y="73"/>
                    <a:pt x="62" y="75"/>
                  </a:cubicBezTo>
                  <a:cubicBezTo>
                    <a:pt x="62" y="76"/>
                    <a:pt x="61" y="75"/>
                    <a:pt x="58" y="74"/>
                  </a:cubicBezTo>
                  <a:cubicBezTo>
                    <a:pt x="56" y="74"/>
                    <a:pt x="57" y="77"/>
                    <a:pt x="56" y="78"/>
                  </a:cubicBezTo>
                  <a:cubicBezTo>
                    <a:pt x="54" y="78"/>
                    <a:pt x="56" y="79"/>
                    <a:pt x="54" y="79"/>
                  </a:cubicBezTo>
                  <a:cubicBezTo>
                    <a:pt x="53" y="79"/>
                    <a:pt x="53" y="80"/>
                    <a:pt x="54" y="80"/>
                  </a:cubicBezTo>
                  <a:close/>
                  <a:moveTo>
                    <a:pt x="223" y="86"/>
                  </a:moveTo>
                  <a:cubicBezTo>
                    <a:pt x="223" y="87"/>
                    <a:pt x="222" y="89"/>
                    <a:pt x="222" y="90"/>
                  </a:cubicBezTo>
                  <a:cubicBezTo>
                    <a:pt x="222" y="91"/>
                    <a:pt x="223" y="89"/>
                    <a:pt x="225" y="90"/>
                  </a:cubicBezTo>
                  <a:cubicBezTo>
                    <a:pt x="227" y="91"/>
                    <a:pt x="227" y="88"/>
                    <a:pt x="228" y="88"/>
                  </a:cubicBezTo>
                  <a:cubicBezTo>
                    <a:pt x="229" y="88"/>
                    <a:pt x="228" y="87"/>
                    <a:pt x="229" y="86"/>
                  </a:cubicBezTo>
                  <a:cubicBezTo>
                    <a:pt x="229" y="85"/>
                    <a:pt x="230" y="85"/>
                    <a:pt x="229" y="85"/>
                  </a:cubicBezTo>
                  <a:cubicBezTo>
                    <a:pt x="228" y="84"/>
                    <a:pt x="228" y="84"/>
                    <a:pt x="228" y="83"/>
                  </a:cubicBezTo>
                  <a:cubicBezTo>
                    <a:pt x="226" y="83"/>
                    <a:pt x="223" y="85"/>
                    <a:pt x="223" y="86"/>
                  </a:cubicBezTo>
                  <a:close/>
                  <a:moveTo>
                    <a:pt x="97" y="82"/>
                  </a:moveTo>
                  <a:cubicBezTo>
                    <a:pt x="98" y="81"/>
                    <a:pt x="100" y="81"/>
                    <a:pt x="99" y="80"/>
                  </a:cubicBezTo>
                  <a:cubicBezTo>
                    <a:pt x="99" y="80"/>
                    <a:pt x="99" y="80"/>
                    <a:pt x="96" y="80"/>
                  </a:cubicBezTo>
                  <a:cubicBezTo>
                    <a:pt x="94" y="80"/>
                    <a:pt x="92" y="80"/>
                    <a:pt x="92" y="82"/>
                  </a:cubicBezTo>
                  <a:cubicBezTo>
                    <a:pt x="93" y="82"/>
                    <a:pt x="96" y="83"/>
                    <a:pt x="97" y="82"/>
                  </a:cubicBezTo>
                  <a:close/>
                  <a:moveTo>
                    <a:pt x="106" y="81"/>
                  </a:moveTo>
                  <a:cubicBezTo>
                    <a:pt x="106" y="80"/>
                    <a:pt x="107" y="81"/>
                    <a:pt x="107" y="81"/>
                  </a:cubicBezTo>
                  <a:cubicBezTo>
                    <a:pt x="107" y="80"/>
                    <a:pt x="107" y="80"/>
                    <a:pt x="106" y="80"/>
                  </a:cubicBezTo>
                  <a:cubicBezTo>
                    <a:pt x="105" y="80"/>
                    <a:pt x="106" y="81"/>
                    <a:pt x="106" y="81"/>
                  </a:cubicBezTo>
                  <a:close/>
                  <a:moveTo>
                    <a:pt x="104" y="91"/>
                  </a:moveTo>
                  <a:cubicBezTo>
                    <a:pt x="106" y="92"/>
                    <a:pt x="104" y="92"/>
                    <a:pt x="105" y="93"/>
                  </a:cubicBezTo>
                  <a:cubicBezTo>
                    <a:pt x="106" y="93"/>
                    <a:pt x="106" y="91"/>
                    <a:pt x="107" y="90"/>
                  </a:cubicBezTo>
                  <a:cubicBezTo>
                    <a:pt x="109" y="90"/>
                    <a:pt x="107" y="89"/>
                    <a:pt x="106" y="88"/>
                  </a:cubicBezTo>
                  <a:cubicBezTo>
                    <a:pt x="105" y="87"/>
                    <a:pt x="105" y="89"/>
                    <a:pt x="103" y="88"/>
                  </a:cubicBezTo>
                  <a:cubicBezTo>
                    <a:pt x="101" y="87"/>
                    <a:pt x="101" y="88"/>
                    <a:pt x="102" y="89"/>
                  </a:cubicBezTo>
                  <a:cubicBezTo>
                    <a:pt x="102" y="90"/>
                    <a:pt x="103" y="90"/>
                    <a:pt x="104" y="91"/>
                  </a:cubicBezTo>
                  <a:close/>
                  <a:moveTo>
                    <a:pt x="109" y="92"/>
                  </a:moveTo>
                  <a:cubicBezTo>
                    <a:pt x="108" y="92"/>
                    <a:pt x="108" y="93"/>
                    <a:pt x="111" y="93"/>
                  </a:cubicBezTo>
                  <a:cubicBezTo>
                    <a:pt x="113" y="93"/>
                    <a:pt x="112" y="93"/>
                    <a:pt x="113" y="91"/>
                  </a:cubicBezTo>
                  <a:cubicBezTo>
                    <a:pt x="114" y="89"/>
                    <a:pt x="114" y="89"/>
                    <a:pt x="112" y="89"/>
                  </a:cubicBezTo>
                  <a:cubicBezTo>
                    <a:pt x="111" y="88"/>
                    <a:pt x="110" y="90"/>
                    <a:pt x="110" y="90"/>
                  </a:cubicBezTo>
                  <a:cubicBezTo>
                    <a:pt x="110" y="91"/>
                    <a:pt x="110" y="92"/>
                    <a:pt x="109" y="92"/>
                  </a:cubicBezTo>
                  <a:close/>
                  <a:moveTo>
                    <a:pt x="115" y="94"/>
                  </a:moveTo>
                  <a:cubicBezTo>
                    <a:pt x="116" y="94"/>
                    <a:pt x="119" y="93"/>
                    <a:pt x="120" y="93"/>
                  </a:cubicBezTo>
                  <a:cubicBezTo>
                    <a:pt x="121" y="93"/>
                    <a:pt x="122" y="92"/>
                    <a:pt x="122" y="92"/>
                  </a:cubicBezTo>
                  <a:cubicBezTo>
                    <a:pt x="122" y="93"/>
                    <a:pt x="123" y="92"/>
                    <a:pt x="124" y="93"/>
                  </a:cubicBezTo>
                  <a:cubicBezTo>
                    <a:pt x="124" y="93"/>
                    <a:pt x="126" y="93"/>
                    <a:pt x="125" y="92"/>
                  </a:cubicBezTo>
                  <a:cubicBezTo>
                    <a:pt x="124" y="92"/>
                    <a:pt x="123" y="91"/>
                    <a:pt x="124" y="92"/>
                  </a:cubicBezTo>
                  <a:cubicBezTo>
                    <a:pt x="126" y="92"/>
                    <a:pt x="126" y="92"/>
                    <a:pt x="126" y="92"/>
                  </a:cubicBezTo>
                  <a:cubicBezTo>
                    <a:pt x="126" y="91"/>
                    <a:pt x="125" y="88"/>
                    <a:pt x="124" y="89"/>
                  </a:cubicBezTo>
                  <a:cubicBezTo>
                    <a:pt x="123" y="90"/>
                    <a:pt x="123" y="88"/>
                    <a:pt x="122" y="89"/>
                  </a:cubicBezTo>
                  <a:cubicBezTo>
                    <a:pt x="121" y="90"/>
                    <a:pt x="121" y="88"/>
                    <a:pt x="119" y="88"/>
                  </a:cubicBezTo>
                  <a:cubicBezTo>
                    <a:pt x="117" y="88"/>
                    <a:pt x="119" y="90"/>
                    <a:pt x="120" y="90"/>
                  </a:cubicBezTo>
                  <a:cubicBezTo>
                    <a:pt x="120" y="90"/>
                    <a:pt x="122" y="91"/>
                    <a:pt x="121" y="91"/>
                  </a:cubicBezTo>
                  <a:cubicBezTo>
                    <a:pt x="119" y="91"/>
                    <a:pt x="120" y="92"/>
                    <a:pt x="119" y="91"/>
                  </a:cubicBezTo>
                  <a:cubicBezTo>
                    <a:pt x="118" y="91"/>
                    <a:pt x="118" y="90"/>
                    <a:pt x="117" y="90"/>
                  </a:cubicBezTo>
                  <a:cubicBezTo>
                    <a:pt x="116" y="90"/>
                    <a:pt x="115" y="89"/>
                    <a:pt x="115" y="90"/>
                  </a:cubicBezTo>
                  <a:cubicBezTo>
                    <a:pt x="114" y="91"/>
                    <a:pt x="113" y="90"/>
                    <a:pt x="114" y="92"/>
                  </a:cubicBezTo>
                  <a:cubicBezTo>
                    <a:pt x="114" y="93"/>
                    <a:pt x="113" y="94"/>
                    <a:pt x="115" y="94"/>
                  </a:cubicBezTo>
                  <a:close/>
                  <a:moveTo>
                    <a:pt x="117" y="89"/>
                  </a:moveTo>
                  <a:cubicBezTo>
                    <a:pt x="117" y="88"/>
                    <a:pt x="118" y="88"/>
                    <a:pt x="118" y="89"/>
                  </a:cubicBezTo>
                  <a:cubicBezTo>
                    <a:pt x="118" y="89"/>
                    <a:pt x="117" y="90"/>
                    <a:pt x="117" y="89"/>
                  </a:cubicBezTo>
                  <a:close/>
                  <a:moveTo>
                    <a:pt x="128" y="91"/>
                  </a:moveTo>
                  <a:cubicBezTo>
                    <a:pt x="128" y="91"/>
                    <a:pt x="128" y="90"/>
                    <a:pt x="128" y="90"/>
                  </a:cubicBezTo>
                  <a:cubicBezTo>
                    <a:pt x="128" y="90"/>
                    <a:pt x="127" y="90"/>
                    <a:pt x="127" y="90"/>
                  </a:cubicBezTo>
                  <a:cubicBezTo>
                    <a:pt x="127" y="91"/>
                    <a:pt x="127" y="91"/>
                    <a:pt x="127" y="92"/>
                  </a:cubicBezTo>
                  <a:cubicBezTo>
                    <a:pt x="127" y="93"/>
                    <a:pt x="127" y="91"/>
                    <a:pt x="128" y="91"/>
                  </a:cubicBezTo>
                  <a:close/>
                  <a:moveTo>
                    <a:pt x="128" y="92"/>
                  </a:moveTo>
                  <a:cubicBezTo>
                    <a:pt x="128" y="93"/>
                    <a:pt x="128" y="91"/>
                    <a:pt x="129" y="91"/>
                  </a:cubicBezTo>
                  <a:cubicBezTo>
                    <a:pt x="129" y="91"/>
                    <a:pt x="129" y="92"/>
                    <a:pt x="128" y="92"/>
                  </a:cubicBezTo>
                  <a:close/>
                  <a:moveTo>
                    <a:pt x="131" y="92"/>
                  </a:moveTo>
                  <a:cubicBezTo>
                    <a:pt x="132" y="93"/>
                    <a:pt x="134" y="92"/>
                    <a:pt x="135" y="93"/>
                  </a:cubicBezTo>
                  <a:cubicBezTo>
                    <a:pt x="136" y="94"/>
                    <a:pt x="136" y="93"/>
                    <a:pt x="137" y="93"/>
                  </a:cubicBezTo>
                  <a:cubicBezTo>
                    <a:pt x="137" y="93"/>
                    <a:pt x="137" y="92"/>
                    <a:pt x="138" y="93"/>
                  </a:cubicBezTo>
                  <a:cubicBezTo>
                    <a:pt x="140" y="93"/>
                    <a:pt x="141" y="92"/>
                    <a:pt x="141" y="92"/>
                  </a:cubicBezTo>
                  <a:cubicBezTo>
                    <a:pt x="142" y="92"/>
                    <a:pt x="145" y="91"/>
                    <a:pt x="145" y="91"/>
                  </a:cubicBezTo>
                  <a:cubicBezTo>
                    <a:pt x="145" y="90"/>
                    <a:pt x="146" y="90"/>
                    <a:pt x="146" y="88"/>
                  </a:cubicBezTo>
                  <a:cubicBezTo>
                    <a:pt x="145" y="87"/>
                    <a:pt x="144" y="89"/>
                    <a:pt x="145" y="89"/>
                  </a:cubicBezTo>
                  <a:cubicBezTo>
                    <a:pt x="145" y="89"/>
                    <a:pt x="145" y="89"/>
                    <a:pt x="144" y="90"/>
                  </a:cubicBezTo>
                  <a:cubicBezTo>
                    <a:pt x="142" y="90"/>
                    <a:pt x="144" y="91"/>
                    <a:pt x="143" y="91"/>
                  </a:cubicBezTo>
                  <a:cubicBezTo>
                    <a:pt x="141" y="92"/>
                    <a:pt x="141" y="89"/>
                    <a:pt x="140" y="90"/>
                  </a:cubicBezTo>
                  <a:cubicBezTo>
                    <a:pt x="139" y="91"/>
                    <a:pt x="139" y="90"/>
                    <a:pt x="138" y="91"/>
                  </a:cubicBezTo>
                  <a:cubicBezTo>
                    <a:pt x="137" y="91"/>
                    <a:pt x="136" y="90"/>
                    <a:pt x="135" y="89"/>
                  </a:cubicBezTo>
                  <a:cubicBezTo>
                    <a:pt x="134" y="89"/>
                    <a:pt x="132" y="88"/>
                    <a:pt x="131" y="89"/>
                  </a:cubicBezTo>
                  <a:cubicBezTo>
                    <a:pt x="130" y="90"/>
                    <a:pt x="129" y="90"/>
                    <a:pt x="129" y="92"/>
                  </a:cubicBezTo>
                  <a:cubicBezTo>
                    <a:pt x="129" y="94"/>
                    <a:pt x="130" y="92"/>
                    <a:pt x="131" y="92"/>
                  </a:cubicBezTo>
                  <a:close/>
                  <a:moveTo>
                    <a:pt x="133" y="73"/>
                  </a:moveTo>
                  <a:cubicBezTo>
                    <a:pt x="133" y="74"/>
                    <a:pt x="133" y="79"/>
                    <a:pt x="133" y="77"/>
                  </a:cubicBezTo>
                  <a:cubicBezTo>
                    <a:pt x="132" y="76"/>
                    <a:pt x="133" y="73"/>
                    <a:pt x="133" y="73"/>
                  </a:cubicBezTo>
                  <a:close/>
                  <a:moveTo>
                    <a:pt x="146" y="90"/>
                  </a:moveTo>
                  <a:cubicBezTo>
                    <a:pt x="146" y="90"/>
                    <a:pt x="147" y="90"/>
                    <a:pt x="146" y="91"/>
                  </a:cubicBezTo>
                  <a:cubicBezTo>
                    <a:pt x="145" y="91"/>
                    <a:pt x="145" y="91"/>
                    <a:pt x="146" y="90"/>
                  </a:cubicBezTo>
                  <a:close/>
                  <a:moveTo>
                    <a:pt x="147" y="90"/>
                  </a:moveTo>
                  <a:cubicBezTo>
                    <a:pt x="147" y="90"/>
                    <a:pt x="147" y="90"/>
                    <a:pt x="148" y="89"/>
                  </a:cubicBezTo>
                  <a:cubicBezTo>
                    <a:pt x="148" y="89"/>
                    <a:pt x="147" y="89"/>
                    <a:pt x="146" y="89"/>
                  </a:cubicBezTo>
                  <a:cubicBezTo>
                    <a:pt x="146" y="90"/>
                    <a:pt x="146" y="90"/>
                    <a:pt x="147" y="90"/>
                  </a:cubicBezTo>
                  <a:close/>
                  <a:moveTo>
                    <a:pt x="148" y="91"/>
                  </a:moveTo>
                  <a:cubicBezTo>
                    <a:pt x="150" y="91"/>
                    <a:pt x="148" y="90"/>
                    <a:pt x="149" y="90"/>
                  </a:cubicBezTo>
                  <a:cubicBezTo>
                    <a:pt x="150" y="90"/>
                    <a:pt x="149" y="90"/>
                    <a:pt x="150" y="89"/>
                  </a:cubicBezTo>
                  <a:cubicBezTo>
                    <a:pt x="151" y="89"/>
                    <a:pt x="151" y="89"/>
                    <a:pt x="150" y="89"/>
                  </a:cubicBezTo>
                  <a:cubicBezTo>
                    <a:pt x="149" y="89"/>
                    <a:pt x="148" y="89"/>
                    <a:pt x="148" y="89"/>
                  </a:cubicBezTo>
                  <a:cubicBezTo>
                    <a:pt x="148" y="90"/>
                    <a:pt x="148" y="90"/>
                    <a:pt x="147" y="90"/>
                  </a:cubicBezTo>
                  <a:cubicBezTo>
                    <a:pt x="146" y="91"/>
                    <a:pt x="147" y="91"/>
                    <a:pt x="148" y="91"/>
                  </a:cubicBezTo>
                  <a:close/>
                  <a:moveTo>
                    <a:pt x="152" y="90"/>
                  </a:moveTo>
                  <a:cubicBezTo>
                    <a:pt x="153" y="89"/>
                    <a:pt x="153" y="88"/>
                    <a:pt x="152" y="89"/>
                  </a:cubicBezTo>
                  <a:cubicBezTo>
                    <a:pt x="151" y="90"/>
                    <a:pt x="151" y="88"/>
                    <a:pt x="151" y="90"/>
                  </a:cubicBezTo>
                  <a:cubicBezTo>
                    <a:pt x="151" y="90"/>
                    <a:pt x="151" y="91"/>
                    <a:pt x="152" y="90"/>
                  </a:cubicBezTo>
                  <a:close/>
                  <a:moveTo>
                    <a:pt x="156" y="90"/>
                  </a:moveTo>
                  <a:cubicBezTo>
                    <a:pt x="158" y="90"/>
                    <a:pt x="157" y="88"/>
                    <a:pt x="155" y="88"/>
                  </a:cubicBezTo>
                  <a:cubicBezTo>
                    <a:pt x="153" y="89"/>
                    <a:pt x="154" y="87"/>
                    <a:pt x="153" y="89"/>
                  </a:cubicBezTo>
                  <a:cubicBezTo>
                    <a:pt x="152" y="91"/>
                    <a:pt x="154" y="90"/>
                    <a:pt x="156" y="90"/>
                  </a:cubicBezTo>
                  <a:close/>
                  <a:moveTo>
                    <a:pt x="129" y="99"/>
                  </a:moveTo>
                  <a:cubicBezTo>
                    <a:pt x="131" y="100"/>
                    <a:pt x="131" y="102"/>
                    <a:pt x="131" y="101"/>
                  </a:cubicBezTo>
                  <a:cubicBezTo>
                    <a:pt x="132" y="101"/>
                    <a:pt x="132" y="102"/>
                    <a:pt x="133" y="102"/>
                  </a:cubicBezTo>
                  <a:cubicBezTo>
                    <a:pt x="133" y="101"/>
                    <a:pt x="134" y="101"/>
                    <a:pt x="134" y="101"/>
                  </a:cubicBezTo>
                  <a:cubicBezTo>
                    <a:pt x="135" y="100"/>
                    <a:pt x="133" y="98"/>
                    <a:pt x="132" y="98"/>
                  </a:cubicBezTo>
                  <a:cubicBezTo>
                    <a:pt x="131" y="97"/>
                    <a:pt x="132" y="97"/>
                    <a:pt x="131" y="96"/>
                  </a:cubicBezTo>
                  <a:cubicBezTo>
                    <a:pt x="130" y="95"/>
                    <a:pt x="129" y="96"/>
                    <a:pt x="128" y="96"/>
                  </a:cubicBezTo>
                  <a:cubicBezTo>
                    <a:pt x="128" y="96"/>
                    <a:pt x="125" y="95"/>
                    <a:pt x="125" y="97"/>
                  </a:cubicBezTo>
                  <a:cubicBezTo>
                    <a:pt x="125" y="99"/>
                    <a:pt x="127" y="98"/>
                    <a:pt x="129" y="99"/>
                  </a:cubicBezTo>
                  <a:close/>
                  <a:moveTo>
                    <a:pt x="148" y="104"/>
                  </a:moveTo>
                  <a:cubicBezTo>
                    <a:pt x="148" y="104"/>
                    <a:pt x="148" y="102"/>
                    <a:pt x="147" y="104"/>
                  </a:cubicBezTo>
                  <a:cubicBezTo>
                    <a:pt x="146" y="105"/>
                    <a:pt x="145" y="104"/>
                    <a:pt x="145" y="105"/>
                  </a:cubicBezTo>
                  <a:cubicBezTo>
                    <a:pt x="145" y="106"/>
                    <a:pt x="147" y="105"/>
                    <a:pt x="148" y="104"/>
                  </a:cubicBezTo>
                  <a:close/>
                  <a:moveTo>
                    <a:pt x="152" y="101"/>
                  </a:moveTo>
                  <a:cubicBezTo>
                    <a:pt x="153" y="101"/>
                    <a:pt x="153" y="101"/>
                    <a:pt x="155" y="99"/>
                  </a:cubicBezTo>
                  <a:cubicBezTo>
                    <a:pt x="156" y="97"/>
                    <a:pt x="156" y="97"/>
                    <a:pt x="158" y="96"/>
                  </a:cubicBezTo>
                  <a:cubicBezTo>
                    <a:pt x="160" y="94"/>
                    <a:pt x="161" y="95"/>
                    <a:pt x="162" y="94"/>
                  </a:cubicBezTo>
                  <a:cubicBezTo>
                    <a:pt x="162" y="93"/>
                    <a:pt x="163" y="94"/>
                    <a:pt x="164" y="93"/>
                  </a:cubicBezTo>
                  <a:cubicBezTo>
                    <a:pt x="165" y="91"/>
                    <a:pt x="166" y="92"/>
                    <a:pt x="167" y="91"/>
                  </a:cubicBezTo>
                  <a:cubicBezTo>
                    <a:pt x="168" y="90"/>
                    <a:pt x="169" y="90"/>
                    <a:pt x="168" y="89"/>
                  </a:cubicBezTo>
                  <a:cubicBezTo>
                    <a:pt x="166" y="89"/>
                    <a:pt x="165" y="90"/>
                    <a:pt x="164" y="90"/>
                  </a:cubicBezTo>
                  <a:cubicBezTo>
                    <a:pt x="163" y="90"/>
                    <a:pt x="162" y="91"/>
                    <a:pt x="161" y="90"/>
                  </a:cubicBezTo>
                  <a:cubicBezTo>
                    <a:pt x="161" y="90"/>
                    <a:pt x="160" y="90"/>
                    <a:pt x="158" y="91"/>
                  </a:cubicBezTo>
                  <a:cubicBezTo>
                    <a:pt x="156" y="92"/>
                    <a:pt x="157" y="92"/>
                    <a:pt x="155" y="94"/>
                  </a:cubicBezTo>
                  <a:cubicBezTo>
                    <a:pt x="153" y="95"/>
                    <a:pt x="153" y="94"/>
                    <a:pt x="151" y="96"/>
                  </a:cubicBezTo>
                  <a:cubicBezTo>
                    <a:pt x="149" y="97"/>
                    <a:pt x="149" y="98"/>
                    <a:pt x="149" y="99"/>
                  </a:cubicBezTo>
                  <a:cubicBezTo>
                    <a:pt x="148" y="100"/>
                    <a:pt x="150" y="100"/>
                    <a:pt x="149" y="101"/>
                  </a:cubicBezTo>
                  <a:cubicBezTo>
                    <a:pt x="148" y="101"/>
                    <a:pt x="147" y="102"/>
                    <a:pt x="149" y="102"/>
                  </a:cubicBezTo>
                  <a:cubicBezTo>
                    <a:pt x="151" y="103"/>
                    <a:pt x="151" y="101"/>
                    <a:pt x="152" y="101"/>
                  </a:cubicBezTo>
                  <a:close/>
                  <a:moveTo>
                    <a:pt x="132" y="72"/>
                  </a:moveTo>
                  <a:cubicBezTo>
                    <a:pt x="134" y="72"/>
                    <a:pt x="131" y="69"/>
                    <a:pt x="132" y="67"/>
                  </a:cubicBezTo>
                  <a:cubicBezTo>
                    <a:pt x="133" y="66"/>
                    <a:pt x="132" y="63"/>
                    <a:pt x="132" y="59"/>
                  </a:cubicBezTo>
                  <a:cubicBezTo>
                    <a:pt x="133" y="55"/>
                    <a:pt x="130" y="57"/>
                    <a:pt x="133" y="54"/>
                  </a:cubicBezTo>
                  <a:cubicBezTo>
                    <a:pt x="136" y="52"/>
                    <a:pt x="137" y="55"/>
                    <a:pt x="135" y="57"/>
                  </a:cubicBezTo>
                  <a:cubicBezTo>
                    <a:pt x="134" y="60"/>
                    <a:pt x="136" y="60"/>
                    <a:pt x="137" y="62"/>
                  </a:cubicBezTo>
                  <a:cubicBezTo>
                    <a:pt x="139" y="64"/>
                    <a:pt x="136" y="68"/>
                    <a:pt x="140" y="68"/>
                  </a:cubicBezTo>
                  <a:cubicBezTo>
                    <a:pt x="142" y="68"/>
                    <a:pt x="140" y="66"/>
                    <a:pt x="142" y="65"/>
                  </a:cubicBezTo>
                  <a:cubicBezTo>
                    <a:pt x="144" y="64"/>
                    <a:pt x="144" y="66"/>
                    <a:pt x="145" y="64"/>
                  </a:cubicBezTo>
                  <a:cubicBezTo>
                    <a:pt x="146" y="61"/>
                    <a:pt x="141" y="61"/>
                    <a:pt x="142" y="59"/>
                  </a:cubicBezTo>
                  <a:cubicBezTo>
                    <a:pt x="144" y="57"/>
                    <a:pt x="141" y="53"/>
                    <a:pt x="139" y="51"/>
                  </a:cubicBezTo>
                  <a:cubicBezTo>
                    <a:pt x="136" y="48"/>
                    <a:pt x="142" y="48"/>
                    <a:pt x="144" y="44"/>
                  </a:cubicBezTo>
                  <a:cubicBezTo>
                    <a:pt x="146" y="40"/>
                    <a:pt x="147" y="45"/>
                    <a:pt x="148" y="43"/>
                  </a:cubicBezTo>
                  <a:cubicBezTo>
                    <a:pt x="149" y="42"/>
                    <a:pt x="149" y="41"/>
                    <a:pt x="145" y="41"/>
                  </a:cubicBezTo>
                  <a:cubicBezTo>
                    <a:pt x="141" y="41"/>
                    <a:pt x="142" y="43"/>
                    <a:pt x="139" y="43"/>
                  </a:cubicBezTo>
                  <a:cubicBezTo>
                    <a:pt x="136" y="42"/>
                    <a:pt x="137" y="46"/>
                    <a:pt x="134" y="46"/>
                  </a:cubicBezTo>
                  <a:cubicBezTo>
                    <a:pt x="132" y="45"/>
                    <a:pt x="134" y="44"/>
                    <a:pt x="132" y="42"/>
                  </a:cubicBezTo>
                  <a:cubicBezTo>
                    <a:pt x="129" y="41"/>
                    <a:pt x="131" y="32"/>
                    <a:pt x="134" y="34"/>
                  </a:cubicBezTo>
                  <a:cubicBezTo>
                    <a:pt x="136" y="35"/>
                    <a:pt x="138" y="34"/>
                    <a:pt x="139" y="34"/>
                  </a:cubicBezTo>
                  <a:cubicBezTo>
                    <a:pt x="141" y="35"/>
                    <a:pt x="146" y="33"/>
                    <a:pt x="147" y="34"/>
                  </a:cubicBezTo>
                  <a:cubicBezTo>
                    <a:pt x="147" y="35"/>
                    <a:pt x="152" y="36"/>
                    <a:pt x="154" y="33"/>
                  </a:cubicBezTo>
                  <a:cubicBezTo>
                    <a:pt x="156" y="30"/>
                    <a:pt x="158" y="28"/>
                    <a:pt x="157" y="27"/>
                  </a:cubicBezTo>
                  <a:cubicBezTo>
                    <a:pt x="156" y="25"/>
                    <a:pt x="154" y="28"/>
                    <a:pt x="152" y="31"/>
                  </a:cubicBezTo>
                  <a:cubicBezTo>
                    <a:pt x="151" y="33"/>
                    <a:pt x="146" y="30"/>
                    <a:pt x="145" y="31"/>
                  </a:cubicBezTo>
                  <a:cubicBezTo>
                    <a:pt x="145" y="32"/>
                    <a:pt x="143" y="30"/>
                    <a:pt x="140" y="30"/>
                  </a:cubicBezTo>
                  <a:cubicBezTo>
                    <a:pt x="137" y="31"/>
                    <a:pt x="139" y="29"/>
                    <a:pt x="137" y="29"/>
                  </a:cubicBezTo>
                  <a:cubicBezTo>
                    <a:pt x="136" y="29"/>
                    <a:pt x="135" y="28"/>
                    <a:pt x="134" y="29"/>
                  </a:cubicBezTo>
                  <a:cubicBezTo>
                    <a:pt x="134" y="30"/>
                    <a:pt x="133" y="33"/>
                    <a:pt x="132" y="31"/>
                  </a:cubicBezTo>
                  <a:cubicBezTo>
                    <a:pt x="131" y="30"/>
                    <a:pt x="131" y="33"/>
                    <a:pt x="130" y="34"/>
                  </a:cubicBezTo>
                  <a:cubicBezTo>
                    <a:pt x="128" y="36"/>
                    <a:pt x="130" y="37"/>
                    <a:pt x="129" y="37"/>
                  </a:cubicBezTo>
                  <a:cubicBezTo>
                    <a:pt x="127" y="38"/>
                    <a:pt x="129" y="38"/>
                    <a:pt x="129" y="40"/>
                  </a:cubicBezTo>
                  <a:cubicBezTo>
                    <a:pt x="128" y="42"/>
                    <a:pt x="126" y="43"/>
                    <a:pt x="127" y="47"/>
                  </a:cubicBezTo>
                  <a:cubicBezTo>
                    <a:pt x="127" y="51"/>
                    <a:pt x="126" y="48"/>
                    <a:pt x="126" y="51"/>
                  </a:cubicBezTo>
                  <a:cubicBezTo>
                    <a:pt x="126" y="55"/>
                    <a:pt x="123" y="53"/>
                    <a:pt x="124" y="55"/>
                  </a:cubicBezTo>
                  <a:cubicBezTo>
                    <a:pt x="125" y="57"/>
                    <a:pt x="123" y="55"/>
                    <a:pt x="124" y="58"/>
                  </a:cubicBezTo>
                  <a:cubicBezTo>
                    <a:pt x="125" y="61"/>
                    <a:pt x="126" y="57"/>
                    <a:pt x="128" y="60"/>
                  </a:cubicBezTo>
                  <a:cubicBezTo>
                    <a:pt x="130" y="64"/>
                    <a:pt x="126" y="69"/>
                    <a:pt x="128" y="72"/>
                  </a:cubicBezTo>
                  <a:cubicBezTo>
                    <a:pt x="129" y="74"/>
                    <a:pt x="130" y="72"/>
                    <a:pt x="132" y="72"/>
                  </a:cubicBezTo>
                  <a:close/>
                  <a:moveTo>
                    <a:pt x="165" y="61"/>
                  </a:moveTo>
                  <a:cubicBezTo>
                    <a:pt x="166" y="62"/>
                    <a:pt x="169" y="59"/>
                    <a:pt x="167" y="57"/>
                  </a:cubicBezTo>
                  <a:cubicBezTo>
                    <a:pt x="166" y="55"/>
                    <a:pt x="162" y="55"/>
                    <a:pt x="162" y="57"/>
                  </a:cubicBezTo>
                  <a:cubicBezTo>
                    <a:pt x="161" y="58"/>
                    <a:pt x="163" y="60"/>
                    <a:pt x="165" y="61"/>
                  </a:cubicBezTo>
                  <a:close/>
                  <a:moveTo>
                    <a:pt x="173" y="57"/>
                  </a:moveTo>
                  <a:cubicBezTo>
                    <a:pt x="173" y="56"/>
                    <a:pt x="174" y="59"/>
                    <a:pt x="176" y="58"/>
                  </a:cubicBezTo>
                  <a:cubicBezTo>
                    <a:pt x="178" y="56"/>
                    <a:pt x="180" y="59"/>
                    <a:pt x="180" y="58"/>
                  </a:cubicBezTo>
                  <a:cubicBezTo>
                    <a:pt x="180" y="57"/>
                    <a:pt x="183" y="59"/>
                    <a:pt x="185" y="61"/>
                  </a:cubicBezTo>
                  <a:cubicBezTo>
                    <a:pt x="188" y="62"/>
                    <a:pt x="188" y="60"/>
                    <a:pt x="186" y="57"/>
                  </a:cubicBezTo>
                  <a:cubicBezTo>
                    <a:pt x="184" y="54"/>
                    <a:pt x="184" y="57"/>
                    <a:pt x="181" y="55"/>
                  </a:cubicBezTo>
                  <a:cubicBezTo>
                    <a:pt x="179" y="53"/>
                    <a:pt x="180" y="55"/>
                    <a:pt x="177" y="55"/>
                  </a:cubicBezTo>
                  <a:cubicBezTo>
                    <a:pt x="173" y="54"/>
                    <a:pt x="171" y="56"/>
                    <a:pt x="171" y="58"/>
                  </a:cubicBezTo>
                  <a:cubicBezTo>
                    <a:pt x="172" y="61"/>
                    <a:pt x="172" y="57"/>
                    <a:pt x="173" y="57"/>
                  </a:cubicBezTo>
                  <a:close/>
                  <a:moveTo>
                    <a:pt x="153" y="49"/>
                  </a:moveTo>
                  <a:cubicBezTo>
                    <a:pt x="153" y="46"/>
                    <a:pt x="158" y="48"/>
                    <a:pt x="158" y="48"/>
                  </a:cubicBezTo>
                  <a:cubicBezTo>
                    <a:pt x="158" y="49"/>
                    <a:pt x="153" y="50"/>
                    <a:pt x="153" y="49"/>
                  </a:cubicBezTo>
                  <a:close/>
                  <a:moveTo>
                    <a:pt x="158" y="49"/>
                  </a:moveTo>
                  <a:cubicBezTo>
                    <a:pt x="159" y="47"/>
                    <a:pt x="165" y="48"/>
                    <a:pt x="163" y="48"/>
                  </a:cubicBezTo>
                  <a:cubicBezTo>
                    <a:pt x="162" y="49"/>
                    <a:pt x="158" y="50"/>
                    <a:pt x="158" y="49"/>
                  </a:cubicBezTo>
                  <a:close/>
                  <a:moveTo>
                    <a:pt x="170" y="48"/>
                  </a:moveTo>
                  <a:cubicBezTo>
                    <a:pt x="172" y="47"/>
                    <a:pt x="174" y="48"/>
                    <a:pt x="172" y="46"/>
                  </a:cubicBezTo>
                  <a:cubicBezTo>
                    <a:pt x="170" y="45"/>
                    <a:pt x="169" y="45"/>
                    <a:pt x="169" y="47"/>
                  </a:cubicBezTo>
                  <a:cubicBezTo>
                    <a:pt x="169" y="48"/>
                    <a:pt x="169" y="48"/>
                    <a:pt x="170" y="48"/>
                  </a:cubicBezTo>
                  <a:close/>
                  <a:moveTo>
                    <a:pt x="181" y="49"/>
                  </a:moveTo>
                  <a:cubicBezTo>
                    <a:pt x="182" y="50"/>
                    <a:pt x="184" y="51"/>
                    <a:pt x="184" y="49"/>
                  </a:cubicBezTo>
                  <a:cubicBezTo>
                    <a:pt x="185" y="48"/>
                    <a:pt x="184" y="47"/>
                    <a:pt x="182" y="48"/>
                  </a:cubicBezTo>
                  <a:cubicBezTo>
                    <a:pt x="181" y="48"/>
                    <a:pt x="180" y="49"/>
                    <a:pt x="181" y="49"/>
                  </a:cubicBezTo>
                  <a:close/>
                  <a:moveTo>
                    <a:pt x="187" y="43"/>
                  </a:moveTo>
                  <a:cubicBezTo>
                    <a:pt x="187" y="42"/>
                    <a:pt x="185" y="43"/>
                    <a:pt x="185" y="43"/>
                  </a:cubicBezTo>
                  <a:cubicBezTo>
                    <a:pt x="186" y="44"/>
                    <a:pt x="186" y="44"/>
                    <a:pt x="187" y="45"/>
                  </a:cubicBezTo>
                  <a:cubicBezTo>
                    <a:pt x="187" y="46"/>
                    <a:pt x="188" y="43"/>
                    <a:pt x="187" y="43"/>
                  </a:cubicBezTo>
                  <a:close/>
                  <a:moveTo>
                    <a:pt x="187" y="38"/>
                  </a:moveTo>
                  <a:cubicBezTo>
                    <a:pt x="187" y="38"/>
                    <a:pt x="188" y="40"/>
                    <a:pt x="189" y="39"/>
                  </a:cubicBezTo>
                  <a:cubicBezTo>
                    <a:pt x="190" y="39"/>
                    <a:pt x="188" y="37"/>
                    <a:pt x="186" y="37"/>
                  </a:cubicBezTo>
                  <a:cubicBezTo>
                    <a:pt x="184" y="38"/>
                    <a:pt x="183" y="38"/>
                    <a:pt x="184" y="39"/>
                  </a:cubicBezTo>
                  <a:cubicBezTo>
                    <a:pt x="185" y="39"/>
                    <a:pt x="186" y="40"/>
                    <a:pt x="187" y="40"/>
                  </a:cubicBezTo>
                  <a:cubicBezTo>
                    <a:pt x="188" y="39"/>
                    <a:pt x="186" y="38"/>
                    <a:pt x="187" y="38"/>
                  </a:cubicBezTo>
                  <a:close/>
                  <a:moveTo>
                    <a:pt x="173" y="41"/>
                  </a:moveTo>
                  <a:cubicBezTo>
                    <a:pt x="172" y="39"/>
                    <a:pt x="171" y="37"/>
                    <a:pt x="171" y="35"/>
                  </a:cubicBezTo>
                  <a:cubicBezTo>
                    <a:pt x="172" y="34"/>
                    <a:pt x="173" y="34"/>
                    <a:pt x="175" y="35"/>
                  </a:cubicBezTo>
                  <a:cubicBezTo>
                    <a:pt x="177" y="36"/>
                    <a:pt x="176" y="34"/>
                    <a:pt x="174" y="33"/>
                  </a:cubicBezTo>
                  <a:cubicBezTo>
                    <a:pt x="172" y="32"/>
                    <a:pt x="174" y="31"/>
                    <a:pt x="175" y="31"/>
                  </a:cubicBezTo>
                  <a:cubicBezTo>
                    <a:pt x="176" y="30"/>
                    <a:pt x="176" y="27"/>
                    <a:pt x="174" y="27"/>
                  </a:cubicBezTo>
                  <a:cubicBezTo>
                    <a:pt x="172" y="28"/>
                    <a:pt x="171" y="33"/>
                    <a:pt x="171" y="32"/>
                  </a:cubicBezTo>
                  <a:cubicBezTo>
                    <a:pt x="170" y="30"/>
                    <a:pt x="171" y="31"/>
                    <a:pt x="172" y="28"/>
                  </a:cubicBezTo>
                  <a:cubicBezTo>
                    <a:pt x="173" y="26"/>
                    <a:pt x="171" y="26"/>
                    <a:pt x="171" y="25"/>
                  </a:cubicBezTo>
                  <a:cubicBezTo>
                    <a:pt x="172" y="24"/>
                    <a:pt x="173" y="22"/>
                    <a:pt x="171" y="23"/>
                  </a:cubicBezTo>
                  <a:cubicBezTo>
                    <a:pt x="169" y="25"/>
                    <a:pt x="169" y="29"/>
                    <a:pt x="169" y="31"/>
                  </a:cubicBezTo>
                  <a:cubicBezTo>
                    <a:pt x="170" y="32"/>
                    <a:pt x="169" y="33"/>
                    <a:pt x="170" y="34"/>
                  </a:cubicBezTo>
                  <a:cubicBezTo>
                    <a:pt x="171" y="36"/>
                    <a:pt x="169" y="37"/>
                    <a:pt x="171" y="39"/>
                  </a:cubicBezTo>
                  <a:cubicBezTo>
                    <a:pt x="172" y="41"/>
                    <a:pt x="173" y="43"/>
                    <a:pt x="174" y="43"/>
                  </a:cubicBezTo>
                  <a:cubicBezTo>
                    <a:pt x="174" y="42"/>
                    <a:pt x="174" y="42"/>
                    <a:pt x="173" y="41"/>
                  </a:cubicBezTo>
                  <a:close/>
                  <a:moveTo>
                    <a:pt x="173" y="24"/>
                  </a:moveTo>
                  <a:cubicBezTo>
                    <a:pt x="173" y="22"/>
                    <a:pt x="174" y="19"/>
                    <a:pt x="175" y="21"/>
                  </a:cubicBezTo>
                  <a:cubicBezTo>
                    <a:pt x="176" y="22"/>
                    <a:pt x="173" y="26"/>
                    <a:pt x="173" y="24"/>
                  </a:cubicBezTo>
                  <a:close/>
                  <a:moveTo>
                    <a:pt x="140" y="71"/>
                  </a:moveTo>
                  <a:cubicBezTo>
                    <a:pt x="140" y="70"/>
                    <a:pt x="140" y="68"/>
                    <a:pt x="140" y="69"/>
                  </a:cubicBezTo>
                  <a:cubicBezTo>
                    <a:pt x="141" y="71"/>
                    <a:pt x="141" y="72"/>
                    <a:pt x="140" y="71"/>
                  </a:cubicBezTo>
                  <a:close/>
                  <a:moveTo>
                    <a:pt x="144" y="70"/>
                  </a:moveTo>
                  <a:cubicBezTo>
                    <a:pt x="144" y="69"/>
                    <a:pt x="144" y="68"/>
                    <a:pt x="144" y="67"/>
                  </a:cubicBezTo>
                  <a:cubicBezTo>
                    <a:pt x="145" y="65"/>
                    <a:pt x="142" y="66"/>
                    <a:pt x="142" y="68"/>
                  </a:cubicBezTo>
                  <a:cubicBezTo>
                    <a:pt x="143" y="69"/>
                    <a:pt x="141" y="72"/>
                    <a:pt x="143" y="71"/>
                  </a:cubicBezTo>
                  <a:cubicBezTo>
                    <a:pt x="143" y="71"/>
                    <a:pt x="144" y="70"/>
                    <a:pt x="144" y="70"/>
                  </a:cubicBezTo>
                  <a:close/>
                  <a:moveTo>
                    <a:pt x="145" y="72"/>
                  </a:moveTo>
                  <a:cubicBezTo>
                    <a:pt x="146" y="70"/>
                    <a:pt x="148" y="72"/>
                    <a:pt x="146" y="70"/>
                  </a:cubicBezTo>
                  <a:cubicBezTo>
                    <a:pt x="144" y="67"/>
                    <a:pt x="148" y="68"/>
                    <a:pt x="147" y="65"/>
                  </a:cubicBezTo>
                  <a:cubicBezTo>
                    <a:pt x="146" y="63"/>
                    <a:pt x="145" y="66"/>
                    <a:pt x="145" y="69"/>
                  </a:cubicBezTo>
                  <a:cubicBezTo>
                    <a:pt x="145" y="72"/>
                    <a:pt x="142" y="72"/>
                    <a:pt x="144" y="73"/>
                  </a:cubicBezTo>
                  <a:cubicBezTo>
                    <a:pt x="145" y="73"/>
                    <a:pt x="145" y="73"/>
                    <a:pt x="145" y="72"/>
                  </a:cubicBezTo>
                  <a:close/>
                  <a:moveTo>
                    <a:pt x="145" y="47"/>
                  </a:moveTo>
                  <a:cubicBezTo>
                    <a:pt x="145" y="45"/>
                    <a:pt x="145" y="44"/>
                    <a:pt x="146" y="44"/>
                  </a:cubicBezTo>
                  <a:cubicBezTo>
                    <a:pt x="147" y="44"/>
                    <a:pt x="145" y="47"/>
                    <a:pt x="145" y="47"/>
                  </a:cubicBezTo>
                  <a:close/>
                  <a:moveTo>
                    <a:pt x="148" y="45"/>
                  </a:moveTo>
                  <a:cubicBezTo>
                    <a:pt x="149" y="44"/>
                    <a:pt x="149" y="46"/>
                    <a:pt x="148" y="46"/>
                  </a:cubicBezTo>
                  <a:cubicBezTo>
                    <a:pt x="148" y="47"/>
                    <a:pt x="147" y="45"/>
                    <a:pt x="148" y="45"/>
                  </a:cubicBezTo>
                  <a:close/>
                  <a:moveTo>
                    <a:pt x="169" y="41"/>
                  </a:moveTo>
                  <a:cubicBezTo>
                    <a:pt x="169" y="42"/>
                    <a:pt x="170" y="42"/>
                    <a:pt x="170" y="40"/>
                  </a:cubicBezTo>
                  <a:cubicBezTo>
                    <a:pt x="170" y="39"/>
                    <a:pt x="169" y="38"/>
                    <a:pt x="169" y="39"/>
                  </a:cubicBezTo>
                  <a:cubicBezTo>
                    <a:pt x="168" y="40"/>
                    <a:pt x="168" y="40"/>
                    <a:pt x="169" y="41"/>
                  </a:cubicBezTo>
                  <a:close/>
                  <a:moveTo>
                    <a:pt x="189" y="87"/>
                  </a:moveTo>
                  <a:cubicBezTo>
                    <a:pt x="187" y="88"/>
                    <a:pt x="190" y="81"/>
                    <a:pt x="191" y="83"/>
                  </a:cubicBezTo>
                  <a:cubicBezTo>
                    <a:pt x="191" y="84"/>
                    <a:pt x="191" y="86"/>
                    <a:pt x="189" y="87"/>
                  </a:cubicBezTo>
                  <a:close/>
                  <a:moveTo>
                    <a:pt x="204" y="80"/>
                  </a:moveTo>
                  <a:cubicBezTo>
                    <a:pt x="203" y="81"/>
                    <a:pt x="203" y="74"/>
                    <a:pt x="205" y="77"/>
                  </a:cubicBezTo>
                  <a:cubicBezTo>
                    <a:pt x="206" y="79"/>
                    <a:pt x="206" y="80"/>
                    <a:pt x="204" y="80"/>
                  </a:cubicBezTo>
                  <a:close/>
                  <a:moveTo>
                    <a:pt x="161" y="86"/>
                  </a:moveTo>
                  <a:cubicBezTo>
                    <a:pt x="162" y="85"/>
                    <a:pt x="166" y="84"/>
                    <a:pt x="166" y="85"/>
                  </a:cubicBezTo>
                  <a:cubicBezTo>
                    <a:pt x="166" y="86"/>
                    <a:pt x="159" y="87"/>
                    <a:pt x="161" y="86"/>
                  </a:cubicBezTo>
                  <a:close/>
                  <a:moveTo>
                    <a:pt x="111" y="61"/>
                  </a:moveTo>
                  <a:cubicBezTo>
                    <a:pt x="111" y="59"/>
                    <a:pt x="111" y="57"/>
                    <a:pt x="110" y="58"/>
                  </a:cubicBezTo>
                  <a:cubicBezTo>
                    <a:pt x="109" y="59"/>
                    <a:pt x="110" y="60"/>
                    <a:pt x="110" y="62"/>
                  </a:cubicBezTo>
                  <a:cubicBezTo>
                    <a:pt x="109" y="63"/>
                    <a:pt x="110" y="63"/>
                    <a:pt x="111" y="61"/>
                  </a:cubicBezTo>
                  <a:close/>
                  <a:moveTo>
                    <a:pt x="66" y="57"/>
                  </a:moveTo>
                  <a:cubicBezTo>
                    <a:pt x="67" y="56"/>
                    <a:pt x="68" y="58"/>
                    <a:pt x="69" y="56"/>
                  </a:cubicBezTo>
                  <a:cubicBezTo>
                    <a:pt x="70" y="55"/>
                    <a:pt x="69" y="54"/>
                    <a:pt x="67" y="53"/>
                  </a:cubicBezTo>
                  <a:cubicBezTo>
                    <a:pt x="65" y="52"/>
                    <a:pt x="65" y="55"/>
                    <a:pt x="65" y="57"/>
                  </a:cubicBezTo>
                  <a:cubicBezTo>
                    <a:pt x="66" y="57"/>
                    <a:pt x="66" y="58"/>
                    <a:pt x="66" y="57"/>
                  </a:cubicBezTo>
                  <a:close/>
                  <a:moveTo>
                    <a:pt x="55" y="50"/>
                  </a:moveTo>
                  <a:cubicBezTo>
                    <a:pt x="57" y="50"/>
                    <a:pt x="56" y="54"/>
                    <a:pt x="58" y="55"/>
                  </a:cubicBezTo>
                  <a:cubicBezTo>
                    <a:pt x="59" y="56"/>
                    <a:pt x="59" y="57"/>
                    <a:pt x="61" y="56"/>
                  </a:cubicBezTo>
                  <a:cubicBezTo>
                    <a:pt x="62" y="56"/>
                    <a:pt x="60" y="55"/>
                    <a:pt x="60" y="54"/>
                  </a:cubicBezTo>
                  <a:cubicBezTo>
                    <a:pt x="61" y="53"/>
                    <a:pt x="61" y="53"/>
                    <a:pt x="59" y="53"/>
                  </a:cubicBezTo>
                  <a:cubicBezTo>
                    <a:pt x="57" y="52"/>
                    <a:pt x="59" y="46"/>
                    <a:pt x="55" y="46"/>
                  </a:cubicBezTo>
                  <a:cubicBezTo>
                    <a:pt x="53" y="47"/>
                    <a:pt x="54" y="48"/>
                    <a:pt x="53" y="49"/>
                  </a:cubicBezTo>
                  <a:cubicBezTo>
                    <a:pt x="51" y="50"/>
                    <a:pt x="54" y="50"/>
                    <a:pt x="55" y="50"/>
                  </a:cubicBezTo>
                  <a:close/>
                  <a:moveTo>
                    <a:pt x="69" y="10"/>
                  </a:moveTo>
                  <a:cubicBezTo>
                    <a:pt x="69" y="10"/>
                    <a:pt x="67" y="12"/>
                    <a:pt x="68" y="13"/>
                  </a:cubicBezTo>
                  <a:cubicBezTo>
                    <a:pt x="69" y="13"/>
                    <a:pt x="67" y="14"/>
                    <a:pt x="68" y="14"/>
                  </a:cubicBezTo>
                  <a:cubicBezTo>
                    <a:pt x="70" y="15"/>
                    <a:pt x="69" y="11"/>
                    <a:pt x="69" y="10"/>
                  </a:cubicBezTo>
                  <a:close/>
                  <a:moveTo>
                    <a:pt x="6" y="21"/>
                  </a:moveTo>
                  <a:cubicBezTo>
                    <a:pt x="7" y="22"/>
                    <a:pt x="8" y="23"/>
                    <a:pt x="8" y="22"/>
                  </a:cubicBezTo>
                  <a:cubicBezTo>
                    <a:pt x="7" y="21"/>
                    <a:pt x="5" y="18"/>
                    <a:pt x="4" y="19"/>
                  </a:cubicBezTo>
                  <a:cubicBezTo>
                    <a:pt x="4" y="20"/>
                    <a:pt x="4" y="21"/>
                    <a:pt x="6" y="21"/>
                  </a:cubicBezTo>
                  <a:close/>
                  <a:moveTo>
                    <a:pt x="14" y="33"/>
                  </a:moveTo>
                  <a:cubicBezTo>
                    <a:pt x="15" y="35"/>
                    <a:pt x="16" y="31"/>
                    <a:pt x="15" y="30"/>
                  </a:cubicBezTo>
                  <a:cubicBezTo>
                    <a:pt x="13" y="29"/>
                    <a:pt x="13" y="27"/>
                    <a:pt x="11" y="27"/>
                  </a:cubicBezTo>
                  <a:cubicBezTo>
                    <a:pt x="10" y="28"/>
                    <a:pt x="12" y="30"/>
                    <a:pt x="14" y="33"/>
                  </a:cubicBezTo>
                  <a:close/>
                  <a:moveTo>
                    <a:pt x="19" y="43"/>
                  </a:moveTo>
                  <a:cubicBezTo>
                    <a:pt x="20" y="42"/>
                    <a:pt x="23" y="47"/>
                    <a:pt x="22" y="48"/>
                  </a:cubicBezTo>
                  <a:cubicBezTo>
                    <a:pt x="21" y="48"/>
                    <a:pt x="17" y="44"/>
                    <a:pt x="19" y="43"/>
                  </a:cubicBezTo>
                  <a:close/>
                  <a:moveTo>
                    <a:pt x="24" y="50"/>
                  </a:moveTo>
                  <a:cubicBezTo>
                    <a:pt x="24" y="49"/>
                    <a:pt x="26" y="51"/>
                    <a:pt x="25" y="52"/>
                  </a:cubicBezTo>
                  <a:cubicBezTo>
                    <a:pt x="25" y="52"/>
                    <a:pt x="23" y="51"/>
                    <a:pt x="24" y="50"/>
                  </a:cubicBezTo>
                  <a:close/>
                  <a:moveTo>
                    <a:pt x="26" y="55"/>
                  </a:moveTo>
                  <a:cubicBezTo>
                    <a:pt x="27" y="55"/>
                    <a:pt x="28" y="58"/>
                    <a:pt x="28" y="57"/>
                  </a:cubicBezTo>
                  <a:cubicBezTo>
                    <a:pt x="29" y="56"/>
                    <a:pt x="27" y="52"/>
                    <a:pt x="26" y="53"/>
                  </a:cubicBezTo>
                  <a:cubicBezTo>
                    <a:pt x="25" y="54"/>
                    <a:pt x="26" y="55"/>
                    <a:pt x="26" y="55"/>
                  </a:cubicBezTo>
                  <a:close/>
                  <a:moveTo>
                    <a:pt x="49" y="41"/>
                  </a:moveTo>
                  <a:cubicBezTo>
                    <a:pt x="47" y="42"/>
                    <a:pt x="48" y="39"/>
                    <a:pt x="49" y="39"/>
                  </a:cubicBezTo>
                  <a:cubicBezTo>
                    <a:pt x="50" y="39"/>
                    <a:pt x="50" y="41"/>
                    <a:pt x="49" y="41"/>
                  </a:cubicBezTo>
                  <a:close/>
                  <a:moveTo>
                    <a:pt x="50" y="37"/>
                  </a:moveTo>
                  <a:cubicBezTo>
                    <a:pt x="49" y="36"/>
                    <a:pt x="49" y="37"/>
                    <a:pt x="49" y="38"/>
                  </a:cubicBezTo>
                  <a:cubicBezTo>
                    <a:pt x="49" y="39"/>
                    <a:pt x="52" y="39"/>
                    <a:pt x="52" y="39"/>
                  </a:cubicBezTo>
                  <a:cubicBezTo>
                    <a:pt x="52" y="39"/>
                    <a:pt x="51" y="38"/>
                    <a:pt x="50" y="37"/>
                  </a:cubicBezTo>
                  <a:close/>
                  <a:moveTo>
                    <a:pt x="35" y="23"/>
                  </a:moveTo>
                  <a:cubicBezTo>
                    <a:pt x="36" y="24"/>
                    <a:pt x="35" y="26"/>
                    <a:pt x="34" y="26"/>
                  </a:cubicBezTo>
                  <a:cubicBezTo>
                    <a:pt x="33" y="25"/>
                    <a:pt x="34" y="23"/>
                    <a:pt x="35" y="23"/>
                  </a:cubicBezTo>
                  <a:close/>
                  <a:moveTo>
                    <a:pt x="44" y="31"/>
                  </a:moveTo>
                  <a:cubicBezTo>
                    <a:pt x="44" y="31"/>
                    <a:pt x="45" y="33"/>
                    <a:pt x="44" y="33"/>
                  </a:cubicBezTo>
                  <a:cubicBezTo>
                    <a:pt x="43" y="33"/>
                    <a:pt x="43" y="31"/>
                    <a:pt x="44" y="31"/>
                  </a:cubicBezTo>
                  <a:close/>
                  <a:moveTo>
                    <a:pt x="38" y="28"/>
                  </a:moveTo>
                  <a:cubicBezTo>
                    <a:pt x="39" y="29"/>
                    <a:pt x="39" y="29"/>
                    <a:pt x="39" y="28"/>
                  </a:cubicBezTo>
                  <a:cubicBezTo>
                    <a:pt x="39" y="27"/>
                    <a:pt x="37" y="26"/>
                    <a:pt x="36" y="27"/>
                  </a:cubicBezTo>
                  <a:cubicBezTo>
                    <a:pt x="36" y="27"/>
                    <a:pt x="37" y="27"/>
                    <a:pt x="38" y="28"/>
                  </a:cubicBezTo>
                  <a:close/>
                  <a:moveTo>
                    <a:pt x="38" y="28"/>
                  </a:moveTo>
                  <a:cubicBezTo>
                    <a:pt x="39" y="29"/>
                    <a:pt x="39" y="32"/>
                    <a:pt x="38" y="31"/>
                  </a:cubicBezTo>
                  <a:cubicBezTo>
                    <a:pt x="38" y="30"/>
                    <a:pt x="37" y="27"/>
                    <a:pt x="38" y="28"/>
                  </a:cubicBezTo>
                  <a:close/>
                  <a:moveTo>
                    <a:pt x="42" y="32"/>
                  </a:moveTo>
                  <a:cubicBezTo>
                    <a:pt x="42" y="31"/>
                    <a:pt x="40" y="31"/>
                    <a:pt x="40" y="30"/>
                  </a:cubicBezTo>
                  <a:cubicBezTo>
                    <a:pt x="39" y="29"/>
                    <a:pt x="39" y="30"/>
                    <a:pt x="39" y="31"/>
                  </a:cubicBezTo>
                  <a:cubicBezTo>
                    <a:pt x="39" y="32"/>
                    <a:pt x="39" y="32"/>
                    <a:pt x="40" y="32"/>
                  </a:cubicBezTo>
                  <a:cubicBezTo>
                    <a:pt x="41" y="32"/>
                    <a:pt x="42" y="33"/>
                    <a:pt x="42" y="32"/>
                  </a:cubicBezTo>
                  <a:close/>
                  <a:moveTo>
                    <a:pt x="41" y="31"/>
                  </a:moveTo>
                  <a:cubicBezTo>
                    <a:pt x="42" y="31"/>
                    <a:pt x="42" y="31"/>
                    <a:pt x="42" y="31"/>
                  </a:cubicBezTo>
                  <a:cubicBezTo>
                    <a:pt x="42" y="30"/>
                    <a:pt x="40" y="29"/>
                    <a:pt x="40" y="30"/>
                  </a:cubicBezTo>
                  <a:cubicBezTo>
                    <a:pt x="40" y="30"/>
                    <a:pt x="40" y="30"/>
                    <a:pt x="41" y="31"/>
                  </a:cubicBezTo>
                  <a:close/>
                  <a:moveTo>
                    <a:pt x="43" y="32"/>
                  </a:moveTo>
                  <a:cubicBezTo>
                    <a:pt x="43" y="32"/>
                    <a:pt x="43" y="34"/>
                    <a:pt x="43" y="34"/>
                  </a:cubicBezTo>
                  <a:cubicBezTo>
                    <a:pt x="42" y="34"/>
                    <a:pt x="42" y="32"/>
                    <a:pt x="43" y="32"/>
                  </a:cubicBezTo>
                  <a:close/>
                  <a:moveTo>
                    <a:pt x="17" y="40"/>
                  </a:moveTo>
                  <a:cubicBezTo>
                    <a:pt x="16" y="39"/>
                    <a:pt x="17" y="38"/>
                    <a:pt x="18" y="38"/>
                  </a:cubicBezTo>
                  <a:cubicBezTo>
                    <a:pt x="19" y="39"/>
                    <a:pt x="18" y="41"/>
                    <a:pt x="17" y="40"/>
                  </a:cubicBezTo>
                  <a:close/>
                  <a:moveTo>
                    <a:pt x="217" y="48"/>
                  </a:moveTo>
                  <a:cubicBezTo>
                    <a:pt x="220" y="48"/>
                    <a:pt x="218" y="47"/>
                    <a:pt x="214" y="47"/>
                  </a:cubicBezTo>
                  <a:cubicBezTo>
                    <a:pt x="210" y="47"/>
                    <a:pt x="212" y="47"/>
                    <a:pt x="214" y="48"/>
                  </a:cubicBezTo>
                  <a:cubicBezTo>
                    <a:pt x="214" y="49"/>
                    <a:pt x="214" y="49"/>
                    <a:pt x="217" y="48"/>
                  </a:cubicBezTo>
                  <a:close/>
                  <a:moveTo>
                    <a:pt x="215" y="43"/>
                  </a:moveTo>
                  <a:cubicBezTo>
                    <a:pt x="214" y="42"/>
                    <a:pt x="215" y="41"/>
                    <a:pt x="212" y="41"/>
                  </a:cubicBezTo>
                  <a:cubicBezTo>
                    <a:pt x="209" y="40"/>
                    <a:pt x="211" y="42"/>
                    <a:pt x="212" y="43"/>
                  </a:cubicBezTo>
                  <a:cubicBezTo>
                    <a:pt x="214" y="43"/>
                    <a:pt x="212" y="45"/>
                    <a:pt x="215" y="44"/>
                  </a:cubicBezTo>
                  <a:cubicBezTo>
                    <a:pt x="216" y="44"/>
                    <a:pt x="216" y="44"/>
                    <a:pt x="215" y="43"/>
                  </a:cubicBezTo>
                  <a:close/>
                  <a:moveTo>
                    <a:pt x="181" y="87"/>
                  </a:moveTo>
                  <a:cubicBezTo>
                    <a:pt x="179" y="85"/>
                    <a:pt x="181" y="86"/>
                    <a:pt x="181" y="87"/>
                  </a:cubicBezTo>
                  <a:cubicBezTo>
                    <a:pt x="182" y="87"/>
                    <a:pt x="181" y="88"/>
                    <a:pt x="181" y="87"/>
                  </a:cubicBezTo>
                  <a:close/>
                  <a:moveTo>
                    <a:pt x="196" y="74"/>
                  </a:moveTo>
                  <a:cubicBezTo>
                    <a:pt x="196" y="71"/>
                    <a:pt x="197" y="73"/>
                    <a:pt x="197" y="73"/>
                  </a:cubicBezTo>
                  <a:cubicBezTo>
                    <a:pt x="197" y="74"/>
                    <a:pt x="196" y="75"/>
                    <a:pt x="196" y="74"/>
                  </a:cubicBezTo>
                  <a:close/>
                  <a:moveTo>
                    <a:pt x="197" y="75"/>
                  </a:moveTo>
                  <a:cubicBezTo>
                    <a:pt x="197" y="72"/>
                    <a:pt x="199" y="69"/>
                    <a:pt x="199" y="70"/>
                  </a:cubicBezTo>
                  <a:cubicBezTo>
                    <a:pt x="199" y="71"/>
                    <a:pt x="197" y="75"/>
                    <a:pt x="197" y="75"/>
                  </a:cubicBezTo>
                  <a:close/>
                  <a:moveTo>
                    <a:pt x="171" y="89"/>
                  </a:moveTo>
                  <a:cubicBezTo>
                    <a:pt x="170" y="88"/>
                    <a:pt x="171" y="88"/>
                    <a:pt x="172" y="88"/>
                  </a:cubicBezTo>
                  <a:cubicBezTo>
                    <a:pt x="173" y="89"/>
                    <a:pt x="172" y="89"/>
                    <a:pt x="171" y="89"/>
                  </a:cubicBezTo>
                  <a:close/>
                  <a:moveTo>
                    <a:pt x="205" y="76"/>
                  </a:moveTo>
                  <a:cubicBezTo>
                    <a:pt x="204" y="76"/>
                    <a:pt x="204" y="75"/>
                    <a:pt x="204" y="75"/>
                  </a:cubicBezTo>
                  <a:cubicBezTo>
                    <a:pt x="204" y="76"/>
                    <a:pt x="204" y="76"/>
                    <a:pt x="204" y="76"/>
                  </a:cubicBezTo>
                  <a:cubicBezTo>
                    <a:pt x="205" y="77"/>
                    <a:pt x="205" y="77"/>
                    <a:pt x="206" y="78"/>
                  </a:cubicBezTo>
                  <a:cubicBezTo>
                    <a:pt x="206" y="78"/>
                    <a:pt x="206" y="77"/>
                    <a:pt x="205" y="76"/>
                  </a:cubicBezTo>
                  <a:close/>
                  <a:moveTo>
                    <a:pt x="207" y="74"/>
                  </a:moveTo>
                  <a:cubicBezTo>
                    <a:pt x="207" y="71"/>
                    <a:pt x="206" y="70"/>
                    <a:pt x="205" y="72"/>
                  </a:cubicBezTo>
                  <a:cubicBezTo>
                    <a:pt x="205" y="73"/>
                    <a:pt x="204" y="72"/>
                    <a:pt x="204" y="73"/>
                  </a:cubicBezTo>
                  <a:cubicBezTo>
                    <a:pt x="204" y="73"/>
                    <a:pt x="205" y="73"/>
                    <a:pt x="205" y="74"/>
                  </a:cubicBezTo>
                  <a:cubicBezTo>
                    <a:pt x="204" y="76"/>
                    <a:pt x="205" y="76"/>
                    <a:pt x="206" y="77"/>
                  </a:cubicBezTo>
                  <a:cubicBezTo>
                    <a:pt x="207" y="77"/>
                    <a:pt x="207" y="76"/>
                    <a:pt x="207" y="74"/>
                  </a:cubicBezTo>
                  <a:close/>
                  <a:moveTo>
                    <a:pt x="228" y="90"/>
                  </a:moveTo>
                  <a:cubicBezTo>
                    <a:pt x="229" y="90"/>
                    <a:pt x="228" y="89"/>
                    <a:pt x="228" y="89"/>
                  </a:cubicBezTo>
                  <a:cubicBezTo>
                    <a:pt x="228" y="88"/>
                    <a:pt x="228" y="88"/>
                    <a:pt x="227" y="89"/>
                  </a:cubicBezTo>
                  <a:cubicBezTo>
                    <a:pt x="227" y="90"/>
                    <a:pt x="227" y="90"/>
                    <a:pt x="228" y="90"/>
                  </a:cubicBezTo>
                  <a:close/>
                  <a:moveTo>
                    <a:pt x="161" y="52"/>
                  </a:moveTo>
                  <a:cubicBezTo>
                    <a:pt x="162" y="53"/>
                    <a:pt x="162" y="52"/>
                    <a:pt x="162" y="51"/>
                  </a:cubicBezTo>
                  <a:cubicBezTo>
                    <a:pt x="161" y="50"/>
                    <a:pt x="162" y="49"/>
                    <a:pt x="161" y="49"/>
                  </a:cubicBezTo>
                  <a:cubicBezTo>
                    <a:pt x="161" y="50"/>
                    <a:pt x="161" y="51"/>
                    <a:pt x="161" y="52"/>
                  </a:cubicBezTo>
                  <a:close/>
                  <a:moveTo>
                    <a:pt x="168" y="39"/>
                  </a:moveTo>
                  <a:cubicBezTo>
                    <a:pt x="168" y="38"/>
                    <a:pt x="168" y="40"/>
                    <a:pt x="168" y="40"/>
                  </a:cubicBezTo>
                  <a:cubicBezTo>
                    <a:pt x="167" y="40"/>
                    <a:pt x="167" y="39"/>
                    <a:pt x="168" y="39"/>
                  </a:cubicBezTo>
                  <a:close/>
                  <a:moveTo>
                    <a:pt x="170" y="42"/>
                  </a:moveTo>
                  <a:cubicBezTo>
                    <a:pt x="171" y="41"/>
                    <a:pt x="172" y="41"/>
                    <a:pt x="171" y="42"/>
                  </a:cubicBezTo>
                  <a:cubicBezTo>
                    <a:pt x="171" y="43"/>
                    <a:pt x="170" y="42"/>
                    <a:pt x="170" y="42"/>
                  </a:cubicBezTo>
                  <a:close/>
                  <a:moveTo>
                    <a:pt x="171" y="61"/>
                  </a:moveTo>
                  <a:cubicBezTo>
                    <a:pt x="171" y="60"/>
                    <a:pt x="174" y="58"/>
                    <a:pt x="174" y="59"/>
                  </a:cubicBezTo>
                  <a:cubicBezTo>
                    <a:pt x="173" y="60"/>
                    <a:pt x="172" y="61"/>
                    <a:pt x="171" y="61"/>
                  </a:cubicBezTo>
                  <a:close/>
                  <a:moveTo>
                    <a:pt x="168" y="42"/>
                  </a:moveTo>
                  <a:cubicBezTo>
                    <a:pt x="167" y="42"/>
                    <a:pt x="168" y="41"/>
                    <a:pt x="168" y="41"/>
                  </a:cubicBezTo>
                  <a:cubicBezTo>
                    <a:pt x="169" y="42"/>
                    <a:pt x="169" y="42"/>
                    <a:pt x="168" y="42"/>
                  </a:cubicBezTo>
                  <a:close/>
                  <a:moveTo>
                    <a:pt x="184" y="43"/>
                  </a:moveTo>
                  <a:cubicBezTo>
                    <a:pt x="184" y="42"/>
                    <a:pt x="185" y="42"/>
                    <a:pt x="186" y="42"/>
                  </a:cubicBezTo>
                  <a:cubicBezTo>
                    <a:pt x="187" y="42"/>
                    <a:pt x="184" y="43"/>
                    <a:pt x="184" y="43"/>
                  </a:cubicBezTo>
                  <a:close/>
                  <a:moveTo>
                    <a:pt x="50" y="32"/>
                  </a:moveTo>
                  <a:cubicBezTo>
                    <a:pt x="49" y="31"/>
                    <a:pt x="47" y="30"/>
                    <a:pt x="49" y="29"/>
                  </a:cubicBezTo>
                  <a:cubicBezTo>
                    <a:pt x="51" y="28"/>
                    <a:pt x="50" y="32"/>
                    <a:pt x="50" y="32"/>
                  </a:cubicBezTo>
                  <a:close/>
                  <a:moveTo>
                    <a:pt x="47" y="30"/>
                  </a:moveTo>
                  <a:cubicBezTo>
                    <a:pt x="47" y="29"/>
                    <a:pt x="48" y="30"/>
                    <a:pt x="47" y="31"/>
                  </a:cubicBezTo>
                  <a:cubicBezTo>
                    <a:pt x="47" y="31"/>
                    <a:pt x="46" y="30"/>
                    <a:pt x="47" y="30"/>
                  </a:cubicBezTo>
                  <a:close/>
                  <a:moveTo>
                    <a:pt x="47" y="32"/>
                  </a:moveTo>
                  <a:cubicBezTo>
                    <a:pt x="47" y="31"/>
                    <a:pt x="48" y="31"/>
                    <a:pt x="48" y="32"/>
                  </a:cubicBezTo>
                  <a:cubicBezTo>
                    <a:pt x="48" y="32"/>
                    <a:pt x="48" y="33"/>
                    <a:pt x="47" y="32"/>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5" name="Google Shape;695;p25"/>
            <p:cNvSpPr/>
            <p:nvPr/>
          </p:nvSpPr>
          <p:spPr>
            <a:xfrm>
              <a:off x="6967369" y="1296918"/>
              <a:ext cx="875603" cy="1126949"/>
            </a:xfrm>
            <a:custGeom>
              <a:rect b="b" l="l" r="r" t="t"/>
              <a:pathLst>
                <a:path extrusionOk="0" h="148" w="115">
                  <a:moveTo>
                    <a:pt x="35" y="108"/>
                  </a:moveTo>
                  <a:cubicBezTo>
                    <a:pt x="34" y="108"/>
                    <a:pt x="35" y="106"/>
                    <a:pt x="35" y="107"/>
                  </a:cubicBezTo>
                  <a:cubicBezTo>
                    <a:pt x="36" y="107"/>
                    <a:pt x="36" y="108"/>
                    <a:pt x="35" y="108"/>
                  </a:cubicBezTo>
                  <a:close/>
                  <a:moveTo>
                    <a:pt x="26" y="91"/>
                  </a:moveTo>
                  <a:cubicBezTo>
                    <a:pt x="27" y="91"/>
                    <a:pt x="27" y="92"/>
                    <a:pt x="26" y="92"/>
                  </a:cubicBezTo>
                  <a:cubicBezTo>
                    <a:pt x="25" y="92"/>
                    <a:pt x="26" y="91"/>
                    <a:pt x="26" y="91"/>
                  </a:cubicBezTo>
                  <a:close/>
                  <a:moveTo>
                    <a:pt x="32" y="94"/>
                  </a:moveTo>
                  <a:cubicBezTo>
                    <a:pt x="32" y="93"/>
                    <a:pt x="34" y="92"/>
                    <a:pt x="34" y="93"/>
                  </a:cubicBezTo>
                  <a:cubicBezTo>
                    <a:pt x="34" y="94"/>
                    <a:pt x="33" y="95"/>
                    <a:pt x="32" y="94"/>
                  </a:cubicBezTo>
                  <a:close/>
                  <a:moveTo>
                    <a:pt x="61" y="86"/>
                  </a:moveTo>
                  <a:cubicBezTo>
                    <a:pt x="63" y="88"/>
                    <a:pt x="64" y="84"/>
                    <a:pt x="65" y="82"/>
                  </a:cubicBezTo>
                  <a:cubicBezTo>
                    <a:pt x="67" y="80"/>
                    <a:pt x="70" y="81"/>
                    <a:pt x="67" y="79"/>
                  </a:cubicBezTo>
                  <a:cubicBezTo>
                    <a:pt x="65" y="78"/>
                    <a:pt x="68" y="74"/>
                    <a:pt x="68" y="76"/>
                  </a:cubicBezTo>
                  <a:cubicBezTo>
                    <a:pt x="68" y="79"/>
                    <a:pt x="71" y="76"/>
                    <a:pt x="69" y="78"/>
                  </a:cubicBezTo>
                  <a:cubicBezTo>
                    <a:pt x="68" y="80"/>
                    <a:pt x="71" y="78"/>
                    <a:pt x="73" y="78"/>
                  </a:cubicBezTo>
                  <a:cubicBezTo>
                    <a:pt x="75" y="79"/>
                    <a:pt x="74" y="79"/>
                    <a:pt x="76" y="77"/>
                  </a:cubicBezTo>
                  <a:cubicBezTo>
                    <a:pt x="77" y="75"/>
                    <a:pt x="78" y="74"/>
                    <a:pt x="78" y="77"/>
                  </a:cubicBezTo>
                  <a:cubicBezTo>
                    <a:pt x="77" y="80"/>
                    <a:pt x="79" y="79"/>
                    <a:pt x="80" y="76"/>
                  </a:cubicBezTo>
                  <a:cubicBezTo>
                    <a:pt x="80" y="74"/>
                    <a:pt x="80" y="73"/>
                    <a:pt x="82" y="74"/>
                  </a:cubicBezTo>
                  <a:cubicBezTo>
                    <a:pt x="83" y="76"/>
                    <a:pt x="82" y="74"/>
                    <a:pt x="83" y="72"/>
                  </a:cubicBezTo>
                  <a:cubicBezTo>
                    <a:pt x="84" y="71"/>
                    <a:pt x="85" y="71"/>
                    <a:pt x="84" y="72"/>
                  </a:cubicBezTo>
                  <a:cubicBezTo>
                    <a:pt x="84" y="74"/>
                    <a:pt x="83" y="78"/>
                    <a:pt x="84" y="76"/>
                  </a:cubicBezTo>
                  <a:cubicBezTo>
                    <a:pt x="85" y="74"/>
                    <a:pt x="86" y="76"/>
                    <a:pt x="87" y="73"/>
                  </a:cubicBezTo>
                  <a:cubicBezTo>
                    <a:pt x="87" y="69"/>
                    <a:pt x="91" y="74"/>
                    <a:pt x="88" y="69"/>
                  </a:cubicBezTo>
                  <a:cubicBezTo>
                    <a:pt x="85" y="65"/>
                    <a:pt x="91" y="62"/>
                    <a:pt x="89" y="57"/>
                  </a:cubicBezTo>
                  <a:cubicBezTo>
                    <a:pt x="89" y="54"/>
                    <a:pt x="90" y="51"/>
                    <a:pt x="92" y="53"/>
                  </a:cubicBezTo>
                  <a:cubicBezTo>
                    <a:pt x="94" y="54"/>
                    <a:pt x="91" y="51"/>
                    <a:pt x="93" y="48"/>
                  </a:cubicBezTo>
                  <a:cubicBezTo>
                    <a:pt x="95" y="45"/>
                    <a:pt x="96" y="41"/>
                    <a:pt x="93" y="39"/>
                  </a:cubicBezTo>
                  <a:cubicBezTo>
                    <a:pt x="91" y="36"/>
                    <a:pt x="91" y="33"/>
                    <a:pt x="92" y="32"/>
                  </a:cubicBezTo>
                  <a:cubicBezTo>
                    <a:pt x="92" y="30"/>
                    <a:pt x="91" y="31"/>
                    <a:pt x="90" y="30"/>
                  </a:cubicBezTo>
                  <a:cubicBezTo>
                    <a:pt x="89" y="29"/>
                    <a:pt x="88" y="33"/>
                    <a:pt x="90" y="32"/>
                  </a:cubicBezTo>
                  <a:cubicBezTo>
                    <a:pt x="92" y="31"/>
                    <a:pt x="91" y="35"/>
                    <a:pt x="90" y="34"/>
                  </a:cubicBezTo>
                  <a:cubicBezTo>
                    <a:pt x="89" y="33"/>
                    <a:pt x="88" y="36"/>
                    <a:pt x="88" y="34"/>
                  </a:cubicBezTo>
                  <a:cubicBezTo>
                    <a:pt x="88" y="31"/>
                    <a:pt x="86" y="31"/>
                    <a:pt x="86" y="34"/>
                  </a:cubicBezTo>
                  <a:cubicBezTo>
                    <a:pt x="86" y="37"/>
                    <a:pt x="83" y="34"/>
                    <a:pt x="84" y="37"/>
                  </a:cubicBezTo>
                  <a:cubicBezTo>
                    <a:pt x="85" y="41"/>
                    <a:pt x="83" y="40"/>
                    <a:pt x="83" y="41"/>
                  </a:cubicBezTo>
                  <a:cubicBezTo>
                    <a:pt x="83" y="42"/>
                    <a:pt x="86" y="40"/>
                    <a:pt x="83" y="48"/>
                  </a:cubicBezTo>
                  <a:cubicBezTo>
                    <a:pt x="82" y="54"/>
                    <a:pt x="80" y="54"/>
                    <a:pt x="78" y="58"/>
                  </a:cubicBezTo>
                  <a:cubicBezTo>
                    <a:pt x="75" y="62"/>
                    <a:pt x="73" y="61"/>
                    <a:pt x="70" y="63"/>
                  </a:cubicBezTo>
                  <a:cubicBezTo>
                    <a:pt x="68" y="65"/>
                    <a:pt x="70" y="62"/>
                    <a:pt x="69" y="61"/>
                  </a:cubicBezTo>
                  <a:cubicBezTo>
                    <a:pt x="68" y="61"/>
                    <a:pt x="72" y="60"/>
                    <a:pt x="71" y="58"/>
                  </a:cubicBezTo>
                  <a:cubicBezTo>
                    <a:pt x="70" y="57"/>
                    <a:pt x="67" y="59"/>
                    <a:pt x="67" y="61"/>
                  </a:cubicBezTo>
                  <a:cubicBezTo>
                    <a:pt x="68" y="64"/>
                    <a:pt x="63" y="68"/>
                    <a:pt x="63" y="69"/>
                  </a:cubicBezTo>
                  <a:cubicBezTo>
                    <a:pt x="64" y="70"/>
                    <a:pt x="64" y="72"/>
                    <a:pt x="61" y="72"/>
                  </a:cubicBezTo>
                  <a:cubicBezTo>
                    <a:pt x="58" y="73"/>
                    <a:pt x="61" y="71"/>
                    <a:pt x="59" y="70"/>
                  </a:cubicBezTo>
                  <a:cubicBezTo>
                    <a:pt x="58" y="70"/>
                    <a:pt x="50" y="74"/>
                    <a:pt x="49" y="72"/>
                  </a:cubicBezTo>
                  <a:cubicBezTo>
                    <a:pt x="48" y="70"/>
                    <a:pt x="47" y="72"/>
                    <a:pt x="44" y="75"/>
                  </a:cubicBezTo>
                  <a:cubicBezTo>
                    <a:pt x="41" y="79"/>
                    <a:pt x="41" y="76"/>
                    <a:pt x="40" y="79"/>
                  </a:cubicBezTo>
                  <a:cubicBezTo>
                    <a:pt x="39" y="81"/>
                    <a:pt x="37" y="79"/>
                    <a:pt x="37" y="81"/>
                  </a:cubicBezTo>
                  <a:cubicBezTo>
                    <a:pt x="37" y="84"/>
                    <a:pt x="40" y="82"/>
                    <a:pt x="42" y="83"/>
                  </a:cubicBezTo>
                  <a:cubicBezTo>
                    <a:pt x="45" y="84"/>
                    <a:pt x="43" y="81"/>
                    <a:pt x="44" y="80"/>
                  </a:cubicBezTo>
                  <a:cubicBezTo>
                    <a:pt x="46" y="80"/>
                    <a:pt x="45" y="81"/>
                    <a:pt x="47" y="81"/>
                  </a:cubicBezTo>
                  <a:cubicBezTo>
                    <a:pt x="49" y="80"/>
                    <a:pt x="51" y="80"/>
                    <a:pt x="53" y="79"/>
                  </a:cubicBezTo>
                  <a:cubicBezTo>
                    <a:pt x="56" y="78"/>
                    <a:pt x="53" y="77"/>
                    <a:pt x="57" y="78"/>
                  </a:cubicBezTo>
                  <a:cubicBezTo>
                    <a:pt x="60" y="79"/>
                    <a:pt x="60" y="77"/>
                    <a:pt x="61" y="78"/>
                  </a:cubicBezTo>
                  <a:cubicBezTo>
                    <a:pt x="61" y="80"/>
                    <a:pt x="59" y="80"/>
                    <a:pt x="59" y="81"/>
                  </a:cubicBezTo>
                  <a:cubicBezTo>
                    <a:pt x="59" y="82"/>
                    <a:pt x="58" y="83"/>
                    <a:pt x="59" y="84"/>
                  </a:cubicBezTo>
                  <a:cubicBezTo>
                    <a:pt x="61" y="85"/>
                    <a:pt x="59" y="85"/>
                    <a:pt x="62" y="86"/>
                  </a:cubicBezTo>
                  <a:lnTo>
                    <a:pt x="61" y="86"/>
                  </a:lnTo>
                  <a:close/>
                  <a:moveTo>
                    <a:pt x="34" y="90"/>
                  </a:moveTo>
                  <a:cubicBezTo>
                    <a:pt x="33" y="90"/>
                    <a:pt x="33" y="87"/>
                    <a:pt x="34" y="89"/>
                  </a:cubicBezTo>
                  <a:cubicBezTo>
                    <a:pt x="35" y="91"/>
                    <a:pt x="36" y="93"/>
                    <a:pt x="34" y="95"/>
                  </a:cubicBezTo>
                  <a:cubicBezTo>
                    <a:pt x="33" y="97"/>
                    <a:pt x="33" y="96"/>
                    <a:pt x="34" y="99"/>
                  </a:cubicBezTo>
                  <a:cubicBezTo>
                    <a:pt x="34" y="101"/>
                    <a:pt x="32" y="100"/>
                    <a:pt x="35" y="101"/>
                  </a:cubicBezTo>
                  <a:cubicBezTo>
                    <a:pt x="37" y="102"/>
                    <a:pt x="35" y="104"/>
                    <a:pt x="37" y="102"/>
                  </a:cubicBezTo>
                  <a:cubicBezTo>
                    <a:pt x="39" y="101"/>
                    <a:pt x="37" y="101"/>
                    <a:pt x="38" y="100"/>
                  </a:cubicBezTo>
                  <a:cubicBezTo>
                    <a:pt x="39" y="99"/>
                    <a:pt x="38" y="101"/>
                    <a:pt x="39" y="100"/>
                  </a:cubicBezTo>
                  <a:cubicBezTo>
                    <a:pt x="40" y="100"/>
                    <a:pt x="40" y="91"/>
                    <a:pt x="42" y="91"/>
                  </a:cubicBezTo>
                  <a:cubicBezTo>
                    <a:pt x="44" y="90"/>
                    <a:pt x="43" y="88"/>
                    <a:pt x="41" y="88"/>
                  </a:cubicBezTo>
                  <a:cubicBezTo>
                    <a:pt x="39" y="88"/>
                    <a:pt x="42" y="86"/>
                    <a:pt x="41" y="85"/>
                  </a:cubicBezTo>
                  <a:cubicBezTo>
                    <a:pt x="40" y="84"/>
                    <a:pt x="38" y="87"/>
                    <a:pt x="38" y="84"/>
                  </a:cubicBezTo>
                  <a:cubicBezTo>
                    <a:pt x="37" y="83"/>
                    <a:pt x="35" y="82"/>
                    <a:pt x="35" y="84"/>
                  </a:cubicBezTo>
                  <a:cubicBezTo>
                    <a:pt x="34" y="86"/>
                    <a:pt x="34" y="84"/>
                    <a:pt x="33" y="86"/>
                  </a:cubicBezTo>
                  <a:cubicBezTo>
                    <a:pt x="32" y="88"/>
                    <a:pt x="32" y="84"/>
                    <a:pt x="31" y="86"/>
                  </a:cubicBezTo>
                  <a:cubicBezTo>
                    <a:pt x="31" y="88"/>
                    <a:pt x="29" y="86"/>
                    <a:pt x="30" y="88"/>
                  </a:cubicBezTo>
                  <a:cubicBezTo>
                    <a:pt x="31" y="90"/>
                    <a:pt x="30" y="89"/>
                    <a:pt x="31" y="90"/>
                  </a:cubicBezTo>
                  <a:cubicBezTo>
                    <a:pt x="32" y="92"/>
                    <a:pt x="30" y="93"/>
                    <a:pt x="32" y="92"/>
                  </a:cubicBezTo>
                  <a:cubicBezTo>
                    <a:pt x="34" y="90"/>
                    <a:pt x="32" y="93"/>
                    <a:pt x="34" y="92"/>
                  </a:cubicBezTo>
                  <a:cubicBezTo>
                    <a:pt x="35" y="91"/>
                    <a:pt x="35" y="91"/>
                    <a:pt x="34" y="90"/>
                  </a:cubicBezTo>
                  <a:close/>
                  <a:moveTo>
                    <a:pt x="51" y="86"/>
                  </a:moveTo>
                  <a:cubicBezTo>
                    <a:pt x="53" y="85"/>
                    <a:pt x="54" y="89"/>
                    <a:pt x="54" y="87"/>
                  </a:cubicBezTo>
                  <a:cubicBezTo>
                    <a:pt x="55" y="84"/>
                    <a:pt x="57" y="85"/>
                    <a:pt x="57" y="83"/>
                  </a:cubicBezTo>
                  <a:cubicBezTo>
                    <a:pt x="56" y="82"/>
                    <a:pt x="57" y="82"/>
                    <a:pt x="56" y="81"/>
                  </a:cubicBezTo>
                  <a:cubicBezTo>
                    <a:pt x="55" y="80"/>
                    <a:pt x="54" y="80"/>
                    <a:pt x="52" y="81"/>
                  </a:cubicBezTo>
                  <a:cubicBezTo>
                    <a:pt x="50" y="82"/>
                    <a:pt x="51" y="83"/>
                    <a:pt x="50" y="83"/>
                  </a:cubicBezTo>
                  <a:cubicBezTo>
                    <a:pt x="49" y="82"/>
                    <a:pt x="48" y="84"/>
                    <a:pt x="48" y="83"/>
                  </a:cubicBezTo>
                  <a:cubicBezTo>
                    <a:pt x="48" y="81"/>
                    <a:pt x="48" y="81"/>
                    <a:pt x="46" y="84"/>
                  </a:cubicBezTo>
                  <a:cubicBezTo>
                    <a:pt x="45" y="86"/>
                    <a:pt x="42" y="87"/>
                    <a:pt x="44" y="87"/>
                  </a:cubicBezTo>
                  <a:cubicBezTo>
                    <a:pt x="46" y="87"/>
                    <a:pt x="44" y="88"/>
                    <a:pt x="46" y="90"/>
                  </a:cubicBezTo>
                  <a:cubicBezTo>
                    <a:pt x="47" y="91"/>
                    <a:pt x="44" y="91"/>
                    <a:pt x="47" y="91"/>
                  </a:cubicBezTo>
                  <a:cubicBezTo>
                    <a:pt x="49" y="92"/>
                    <a:pt x="48" y="87"/>
                    <a:pt x="51" y="86"/>
                  </a:cubicBezTo>
                  <a:close/>
                  <a:moveTo>
                    <a:pt x="76" y="54"/>
                  </a:moveTo>
                  <a:cubicBezTo>
                    <a:pt x="77" y="52"/>
                    <a:pt x="77" y="54"/>
                    <a:pt x="77" y="55"/>
                  </a:cubicBezTo>
                  <a:cubicBezTo>
                    <a:pt x="76" y="56"/>
                    <a:pt x="75" y="55"/>
                    <a:pt x="76" y="54"/>
                  </a:cubicBezTo>
                  <a:close/>
                  <a:moveTo>
                    <a:pt x="87" y="29"/>
                  </a:moveTo>
                  <a:cubicBezTo>
                    <a:pt x="88" y="26"/>
                    <a:pt x="88" y="29"/>
                    <a:pt x="90" y="28"/>
                  </a:cubicBezTo>
                  <a:cubicBezTo>
                    <a:pt x="93" y="27"/>
                    <a:pt x="85" y="26"/>
                    <a:pt x="86" y="23"/>
                  </a:cubicBezTo>
                  <a:cubicBezTo>
                    <a:pt x="88" y="20"/>
                    <a:pt x="88" y="25"/>
                    <a:pt x="91" y="23"/>
                  </a:cubicBezTo>
                  <a:cubicBezTo>
                    <a:pt x="93" y="21"/>
                    <a:pt x="94" y="22"/>
                    <a:pt x="100" y="26"/>
                  </a:cubicBezTo>
                  <a:cubicBezTo>
                    <a:pt x="103" y="28"/>
                    <a:pt x="102" y="21"/>
                    <a:pt x="105" y="20"/>
                  </a:cubicBezTo>
                  <a:cubicBezTo>
                    <a:pt x="107" y="19"/>
                    <a:pt x="109" y="20"/>
                    <a:pt x="111" y="19"/>
                  </a:cubicBezTo>
                  <a:cubicBezTo>
                    <a:pt x="114" y="17"/>
                    <a:pt x="115" y="17"/>
                    <a:pt x="115" y="16"/>
                  </a:cubicBezTo>
                  <a:cubicBezTo>
                    <a:pt x="114" y="15"/>
                    <a:pt x="113" y="18"/>
                    <a:pt x="111" y="15"/>
                  </a:cubicBezTo>
                  <a:cubicBezTo>
                    <a:pt x="110" y="12"/>
                    <a:pt x="113" y="9"/>
                    <a:pt x="112" y="9"/>
                  </a:cubicBezTo>
                  <a:cubicBezTo>
                    <a:pt x="111" y="10"/>
                    <a:pt x="110" y="13"/>
                    <a:pt x="108" y="12"/>
                  </a:cubicBezTo>
                  <a:cubicBezTo>
                    <a:pt x="106" y="12"/>
                    <a:pt x="108" y="11"/>
                    <a:pt x="105" y="11"/>
                  </a:cubicBezTo>
                  <a:cubicBezTo>
                    <a:pt x="102" y="10"/>
                    <a:pt x="98" y="5"/>
                    <a:pt x="96" y="3"/>
                  </a:cubicBezTo>
                  <a:cubicBezTo>
                    <a:pt x="94" y="0"/>
                    <a:pt x="91" y="1"/>
                    <a:pt x="93" y="4"/>
                  </a:cubicBezTo>
                  <a:cubicBezTo>
                    <a:pt x="95" y="8"/>
                    <a:pt x="92" y="8"/>
                    <a:pt x="93" y="10"/>
                  </a:cubicBezTo>
                  <a:cubicBezTo>
                    <a:pt x="94" y="12"/>
                    <a:pt x="91" y="13"/>
                    <a:pt x="91" y="15"/>
                  </a:cubicBezTo>
                  <a:cubicBezTo>
                    <a:pt x="92" y="16"/>
                    <a:pt x="92" y="19"/>
                    <a:pt x="89" y="18"/>
                  </a:cubicBezTo>
                  <a:cubicBezTo>
                    <a:pt x="87" y="16"/>
                    <a:pt x="85" y="16"/>
                    <a:pt x="87" y="18"/>
                  </a:cubicBezTo>
                  <a:cubicBezTo>
                    <a:pt x="88" y="20"/>
                    <a:pt x="81" y="23"/>
                    <a:pt x="84" y="25"/>
                  </a:cubicBezTo>
                  <a:cubicBezTo>
                    <a:pt x="87" y="27"/>
                    <a:pt x="83" y="29"/>
                    <a:pt x="85" y="31"/>
                  </a:cubicBezTo>
                  <a:cubicBezTo>
                    <a:pt x="85" y="31"/>
                    <a:pt x="85" y="32"/>
                    <a:pt x="87" y="29"/>
                  </a:cubicBezTo>
                  <a:close/>
                  <a:moveTo>
                    <a:pt x="57" y="81"/>
                  </a:moveTo>
                  <a:cubicBezTo>
                    <a:pt x="57" y="80"/>
                    <a:pt x="59" y="78"/>
                    <a:pt x="59" y="79"/>
                  </a:cubicBezTo>
                  <a:cubicBezTo>
                    <a:pt x="59" y="80"/>
                    <a:pt x="58" y="82"/>
                    <a:pt x="57" y="81"/>
                  </a:cubicBezTo>
                  <a:close/>
                  <a:moveTo>
                    <a:pt x="50" y="68"/>
                  </a:moveTo>
                  <a:cubicBezTo>
                    <a:pt x="50" y="68"/>
                    <a:pt x="50" y="66"/>
                    <a:pt x="50" y="66"/>
                  </a:cubicBezTo>
                  <a:cubicBezTo>
                    <a:pt x="49" y="67"/>
                    <a:pt x="49" y="68"/>
                    <a:pt x="50" y="68"/>
                  </a:cubicBezTo>
                  <a:close/>
                  <a:moveTo>
                    <a:pt x="21" y="135"/>
                  </a:moveTo>
                  <a:cubicBezTo>
                    <a:pt x="21" y="134"/>
                    <a:pt x="21" y="134"/>
                    <a:pt x="23" y="132"/>
                  </a:cubicBezTo>
                  <a:cubicBezTo>
                    <a:pt x="25" y="131"/>
                    <a:pt x="24" y="130"/>
                    <a:pt x="23" y="131"/>
                  </a:cubicBezTo>
                  <a:cubicBezTo>
                    <a:pt x="22" y="133"/>
                    <a:pt x="21" y="133"/>
                    <a:pt x="20" y="135"/>
                  </a:cubicBezTo>
                  <a:cubicBezTo>
                    <a:pt x="20" y="136"/>
                    <a:pt x="21" y="136"/>
                    <a:pt x="21" y="135"/>
                  </a:cubicBezTo>
                  <a:close/>
                  <a:moveTo>
                    <a:pt x="27" y="125"/>
                  </a:moveTo>
                  <a:cubicBezTo>
                    <a:pt x="26" y="124"/>
                    <a:pt x="27" y="123"/>
                    <a:pt x="27" y="124"/>
                  </a:cubicBezTo>
                  <a:cubicBezTo>
                    <a:pt x="28" y="125"/>
                    <a:pt x="27" y="126"/>
                    <a:pt x="27" y="125"/>
                  </a:cubicBezTo>
                  <a:close/>
                  <a:moveTo>
                    <a:pt x="29" y="122"/>
                  </a:moveTo>
                  <a:cubicBezTo>
                    <a:pt x="29" y="120"/>
                    <a:pt x="31" y="119"/>
                    <a:pt x="31" y="120"/>
                  </a:cubicBezTo>
                  <a:cubicBezTo>
                    <a:pt x="31" y="120"/>
                    <a:pt x="29" y="123"/>
                    <a:pt x="29" y="122"/>
                  </a:cubicBezTo>
                  <a:close/>
                  <a:moveTo>
                    <a:pt x="0" y="147"/>
                  </a:moveTo>
                  <a:cubicBezTo>
                    <a:pt x="0" y="146"/>
                    <a:pt x="1" y="147"/>
                    <a:pt x="1" y="148"/>
                  </a:cubicBezTo>
                  <a:cubicBezTo>
                    <a:pt x="1" y="148"/>
                    <a:pt x="0" y="148"/>
                    <a:pt x="0" y="147"/>
                  </a:cubicBezTo>
                  <a:close/>
                  <a:moveTo>
                    <a:pt x="2" y="147"/>
                  </a:moveTo>
                  <a:cubicBezTo>
                    <a:pt x="1" y="147"/>
                    <a:pt x="3" y="145"/>
                    <a:pt x="3" y="146"/>
                  </a:cubicBezTo>
                  <a:cubicBezTo>
                    <a:pt x="3" y="147"/>
                    <a:pt x="3" y="148"/>
                    <a:pt x="2" y="147"/>
                  </a:cubicBezTo>
                  <a:close/>
                  <a:moveTo>
                    <a:pt x="8" y="145"/>
                  </a:moveTo>
                  <a:cubicBezTo>
                    <a:pt x="7" y="144"/>
                    <a:pt x="8" y="144"/>
                    <a:pt x="9" y="144"/>
                  </a:cubicBezTo>
                  <a:cubicBezTo>
                    <a:pt x="9" y="145"/>
                    <a:pt x="8" y="145"/>
                    <a:pt x="8" y="145"/>
                  </a:cubicBezTo>
                  <a:close/>
                </a:path>
              </a:pathLst>
            </a:custGeom>
            <a:solidFill>
              <a:srgbClr val="02BADE"/>
            </a:solidFill>
            <a:ln cap="flat" cmpd="sng" w="9525">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696" name="Google Shape;696;p25"/>
          <p:cNvSpPr/>
          <p:nvPr/>
        </p:nvSpPr>
        <p:spPr>
          <a:xfrm>
            <a:off x="1264281" y="3042323"/>
            <a:ext cx="2388000" cy="26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4D6B"/>
              </a:buClr>
              <a:buSzPts val="2000"/>
              <a:buFont typeface="Lato"/>
              <a:buNone/>
            </a:pPr>
            <a:r>
              <a:rPr b="1" i="0" lang="en-GB" sz="2000" u="none" cap="none" strike="noStrike">
                <a:solidFill>
                  <a:srgbClr val="004D6B"/>
                </a:solidFill>
              </a:rPr>
              <a:t>Europe</a:t>
            </a:r>
            <a:endParaRPr/>
          </a:p>
        </p:txBody>
      </p:sp>
      <p:sp>
        <p:nvSpPr>
          <p:cNvPr id="697" name="Google Shape;697;p25"/>
          <p:cNvSpPr/>
          <p:nvPr/>
        </p:nvSpPr>
        <p:spPr>
          <a:xfrm>
            <a:off x="6151015" y="3042323"/>
            <a:ext cx="1225500" cy="26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4D6B"/>
              </a:buClr>
              <a:buSzPts val="2000"/>
              <a:buFont typeface="Lato"/>
              <a:buNone/>
            </a:pPr>
            <a:r>
              <a:rPr b="1" i="0" lang="en-GB" sz="2000" u="none" cap="none" strike="noStrike">
                <a:solidFill>
                  <a:srgbClr val="004D6B"/>
                </a:solidFill>
              </a:rPr>
              <a:t>L</a:t>
            </a:r>
            <a:r>
              <a:rPr b="1" lang="en-GB" sz="2000">
                <a:solidFill>
                  <a:srgbClr val="004D6B"/>
                </a:solidFill>
              </a:rPr>
              <a:t>ATAM</a:t>
            </a:r>
            <a:endParaRPr/>
          </a:p>
        </p:txBody>
      </p:sp>
      <p:sp>
        <p:nvSpPr>
          <p:cNvPr id="698" name="Google Shape;698;p25"/>
          <p:cNvSpPr/>
          <p:nvPr/>
        </p:nvSpPr>
        <p:spPr>
          <a:xfrm>
            <a:off x="9536704" y="3042323"/>
            <a:ext cx="1631100" cy="26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4D6B"/>
              </a:buClr>
              <a:buSzPts val="2000"/>
              <a:buFont typeface="Lato"/>
              <a:buNone/>
            </a:pPr>
            <a:r>
              <a:rPr b="1" i="0" lang="en-GB" sz="2000" u="none" cap="none" strike="noStrike">
                <a:solidFill>
                  <a:srgbClr val="004D6B"/>
                </a:solidFill>
              </a:rPr>
              <a:t>APAC</a:t>
            </a:r>
            <a:endParaRPr/>
          </a:p>
        </p:txBody>
      </p:sp>
      <p:pic>
        <p:nvPicPr>
          <p:cNvPr id="699" name="Google Shape;699;p25"/>
          <p:cNvPicPr preferRelativeResize="0"/>
          <p:nvPr/>
        </p:nvPicPr>
        <p:blipFill rotWithShape="1">
          <a:blip r:embed="rId3">
            <a:alphaModFix/>
          </a:blip>
          <a:srcRect b="0" l="0" r="0" t="0"/>
          <a:stretch/>
        </p:blipFill>
        <p:spPr>
          <a:xfrm>
            <a:off x="10490415" y="3598388"/>
            <a:ext cx="1182410" cy="479882"/>
          </a:xfrm>
          <a:prstGeom prst="rect">
            <a:avLst/>
          </a:prstGeom>
          <a:noFill/>
          <a:ln>
            <a:noFill/>
          </a:ln>
        </p:spPr>
      </p:pic>
      <p:pic>
        <p:nvPicPr>
          <p:cNvPr descr="Image result for EPS payment" id="700" name="Google Shape;700;p25"/>
          <p:cNvPicPr preferRelativeResize="0"/>
          <p:nvPr/>
        </p:nvPicPr>
        <p:blipFill rotWithShape="1">
          <a:blip r:embed="rId4">
            <a:alphaModFix/>
          </a:blip>
          <a:srcRect b="0" l="0" r="0" t="0"/>
          <a:stretch/>
        </p:blipFill>
        <p:spPr>
          <a:xfrm>
            <a:off x="1443387" y="3744214"/>
            <a:ext cx="708451" cy="439043"/>
          </a:xfrm>
          <a:prstGeom prst="rect">
            <a:avLst/>
          </a:prstGeom>
          <a:noFill/>
          <a:ln>
            <a:noFill/>
          </a:ln>
        </p:spPr>
      </p:pic>
      <p:pic>
        <p:nvPicPr>
          <p:cNvPr descr="A close up of a sign&#10;&#10;Description automatically generated" id="701" name="Google Shape;701;p25"/>
          <p:cNvPicPr preferRelativeResize="0"/>
          <p:nvPr/>
        </p:nvPicPr>
        <p:blipFill rotWithShape="1">
          <a:blip r:embed="rId5">
            <a:alphaModFix/>
          </a:blip>
          <a:srcRect b="0" l="0" r="0" t="0"/>
          <a:stretch/>
        </p:blipFill>
        <p:spPr>
          <a:xfrm>
            <a:off x="367781" y="4548736"/>
            <a:ext cx="718589" cy="331786"/>
          </a:xfrm>
          <a:prstGeom prst="rect">
            <a:avLst/>
          </a:prstGeom>
          <a:noFill/>
          <a:ln>
            <a:noFill/>
          </a:ln>
        </p:spPr>
      </p:pic>
      <p:pic>
        <p:nvPicPr>
          <p:cNvPr descr="Image result for ideal" id="702" name="Google Shape;702;p25"/>
          <p:cNvPicPr preferRelativeResize="0"/>
          <p:nvPr/>
        </p:nvPicPr>
        <p:blipFill rotWithShape="1">
          <a:blip r:embed="rId6">
            <a:alphaModFix/>
          </a:blip>
          <a:srcRect b="0" l="0" r="0" t="0"/>
          <a:stretch/>
        </p:blipFill>
        <p:spPr>
          <a:xfrm>
            <a:off x="1578797" y="4504056"/>
            <a:ext cx="485626" cy="421145"/>
          </a:xfrm>
          <a:prstGeom prst="rect">
            <a:avLst/>
          </a:prstGeom>
          <a:noFill/>
          <a:ln>
            <a:noFill/>
          </a:ln>
        </p:spPr>
      </p:pic>
      <p:pic>
        <p:nvPicPr>
          <p:cNvPr descr="Image result for Multi banco" id="703" name="Google Shape;703;p25"/>
          <p:cNvPicPr preferRelativeResize="0"/>
          <p:nvPr/>
        </p:nvPicPr>
        <p:blipFill rotWithShape="1">
          <a:blip r:embed="rId7">
            <a:alphaModFix/>
          </a:blip>
          <a:srcRect b="0" l="0" r="0" t="0"/>
          <a:stretch/>
        </p:blipFill>
        <p:spPr>
          <a:xfrm>
            <a:off x="2556851" y="4413014"/>
            <a:ext cx="603227" cy="603229"/>
          </a:xfrm>
          <a:prstGeom prst="rect">
            <a:avLst/>
          </a:prstGeom>
          <a:noFill/>
          <a:ln>
            <a:noFill/>
          </a:ln>
        </p:spPr>
      </p:pic>
      <p:pic>
        <p:nvPicPr>
          <p:cNvPr id="704" name="Google Shape;704;p25"/>
          <p:cNvPicPr preferRelativeResize="0"/>
          <p:nvPr/>
        </p:nvPicPr>
        <p:blipFill rotWithShape="1">
          <a:blip r:embed="rId8">
            <a:alphaModFix/>
          </a:blip>
          <a:srcRect b="0" l="0" r="0" t="0"/>
          <a:stretch/>
        </p:blipFill>
        <p:spPr>
          <a:xfrm>
            <a:off x="5352620" y="3801400"/>
            <a:ext cx="621765" cy="324657"/>
          </a:xfrm>
          <a:prstGeom prst="rect">
            <a:avLst/>
          </a:prstGeom>
          <a:noFill/>
          <a:ln>
            <a:noFill/>
          </a:ln>
        </p:spPr>
      </p:pic>
      <p:pic>
        <p:nvPicPr>
          <p:cNvPr descr="Related image" id="705" name="Google Shape;705;p25"/>
          <p:cNvPicPr preferRelativeResize="0"/>
          <p:nvPr/>
        </p:nvPicPr>
        <p:blipFill rotWithShape="1">
          <a:blip r:embed="rId9">
            <a:alphaModFix/>
          </a:blip>
          <a:srcRect b="0" l="0" r="0" t="0"/>
          <a:stretch/>
        </p:blipFill>
        <p:spPr>
          <a:xfrm>
            <a:off x="331175" y="5094732"/>
            <a:ext cx="1290454" cy="645228"/>
          </a:xfrm>
          <a:prstGeom prst="rect">
            <a:avLst/>
          </a:prstGeom>
          <a:noFill/>
          <a:ln>
            <a:noFill/>
          </a:ln>
        </p:spPr>
      </p:pic>
      <p:pic>
        <p:nvPicPr>
          <p:cNvPr id="706" name="Google Shape;706;p25"/>
          <p:cNvPicPr preferRelativeResize="0"/>
          <p:nvPr/>
        </p:nvPicPr>
        <p:blipFill rotWithShape="1">
          <a:blip r:embed="rId10">
            <a:alphaModFix/>
          </a:blip>
          <a:srcRect b="20133" l="0" r="0" t="16810"/>
          <a:stretch/>
        </p:blipFill>
        <p:spPr>
          <a:xfrm>
            <a:off x="2099432" y="5265750"/>
            <a:ext cx="853260" cy="303193"/>
          </a:xfrm>
          <a:prstGeom prst="rect">
            <a:avLst/>
          </a:prstGeom>
          <a:noFill/>
          <a:ln>
            <a:noFill/>
          </a:ln>
        </p:spPr>
      </p:pic>
      <p:pic>
        <p:nvPicPr>
          <p:cNvPr id="707" name="Google Shape;707;p25"/>
          <p:cNvPicPr preferRelativeResize="0"/>
          <p:nvPr/>
        </p:nvPicPr>
        <p:blipFill rotWithShape="1">
          <a:blip r:embed="rId11">
            <a:alphaModFix/>
          </a:blip>
          <a:srcRect b="0" l="9" r="0" t="0"/>
          <a:stretch/>
        </p:blipFill>
        <p:spPr>
          <a:xfrm>
            <a:off x="1914282" y="5936971"/>
            <a:ext cx="648909" cy="235818"/>
          </a:xfrm>
          <a:prstGeom prst="rect">
            <a:avLst/>
          </a:prstGeom>
          <a:noFill/>
          <a:ln>
            <a:noFill/>
          </a:ln>
        </p:spPr>
      </p:pic>
      <p:pic>
        <p:nvPicPr>
          <p:cNvPr id="708" name="Google Shape;708;p25"/>
          <p:cNvPicPr preferRelativeResize="0"/>
          <p:nvPr/>
        </p:nvPicPr>
        <p:blipFill rotWithShape="1">
          <a:blip r:embed="rId12">
            <a:alphaModFix/>
          </a:blip>
          <a:srcRect b="22629" l="15451" r="15132" t="25443"/>
          <a:stretch/>
        </p:blipFill>
        <p:spPr>
          <a:xfrm>
            <a:off x="8806800" y="3644338"/>
            <a:ext cx="1257338" cy="387981"/>
          </a:xfrm>
          <a:prstGeom prst="rect">
            <a:avLst/>
          </a:prstGeom>
          <a:noFill/>
          <a:ln>
            <a:noFill/>
          </a:ln>
        </p:spPr>
      </p:pic>
      <p:pic>
        <p:nvPicPr>
          <p:cNvPr descr="A close up of a sign&#10;&#10;Description automatically generated" id="709" name="Google Shape;709;p25"/>
          <p:cNvPicPr preferRelativeResize="0"/>
          <p:nvPr/>
        </p:nvPicPr>
        <p:blipFill rotWithShape="1">
          <a:blip r:embed="rId13">
            <a:alphaModFix/>
          </a:blip>
          <a:srcRect b="0" l="0" r="0" t="0"/>
          <a:stretch/>
        </p:blipFill>
        <p:spPr>
          <a:xfrm>
            <a:off x="2572852" y="3793925"/>
            <a:ext cx="680313" cy="339622"/>
          </a:xfrm>
          <a:prstGeom prst="rect">
            <a:avLst/>
          </a:prstGeom>
          <a:noFill/>
          <a:ln>
            <a:noFill/>
          </a:ln>
        </p:spPr>
      </p:pic>
      <p:pic>
        <p:nvPicPr>
          <p:cNvPr descr="A picture containing clipart&#10;&#10;Description automatically generated" id="710" name="Google Shape;710;p25"/>
          <p:cNvPicPr preferRelativeResize="0"/>
          <p:nvPr/>
        </p:nvPicPr>
        <p:blipFill rotWithShape="1">
          <a:blip r:embed="rId14">
            <a:alphaModFix/>
          </a:blip>
          <a:srcRect b="0" l="0" r="0" t="0"/>
          <a:stretch/>
        </p:blipFill>
        <p:spPr>
          <a:xfrm>
            <a:off x="10978226" y="4238603"/>
            <a:ext cx="603225" cy="272695"/>
          </a:xfrm>
          <a:prstGeom prst="rect">
            <a:avLst/>
          </a:prstGeom>
          <a:noFill/>
          <a:ln>
            <a:noFill/>
          </a:ln>
        </p:spPr>
      </p:pic>
      <p:pic>
        <p:nvPicPr>
          <p:cNvPr id="711" name="Google Shape;711;p25"/>
          <p:cNvPicPr preferRelativeResize="0"/>
          <p:nvPr/>
        </p:nvPicPr>
        <p:blipFill rotWithShape="1">
          <a:blip r:embed="rId15">
            <a:alphaModFix/>
          </a:blip>
          <a:srcRect b="0" l="0" r="0" t="0"/>
          <a:stretch/>
        </p:blipFill>
        <p:spPr>
          <a:xfrm>
            <a:off x="3430496" y="5278297"/>
            <a:ext cx="889689" cy="278099"/>
          </a:xfrm>
          <a:prstGeom prst="rect">
            <a:avLst/>
          </a:prstGeom>
          <a:noFill/>
          <a:ln>
            <a:noFill/>
          </a:ln>
        </p:spPr>
      </p:pic>
      <p:pic>
        <p:nvPicPr>
          <p:cNvPr descr="A picture containing clipart&#10;&#10;Description automatically generated" id="712" name="Google Shape;712;p25"/>
          <p:cNvPicPr preferRelativeResize="0"/>
          <p:nvPr/>
        </p:nvPicPr>
        <p:blipFill rotWithShape="1">
          <a:blip r:embed="rId16">
            <a:alphaModFix/>
          </a:blip>
          <a:srcRect b="21609" l="21171" r="23506" t="13998"/>
          <a:stretch/>
        </p:blipFill>
        <p:spPr>
          <a:xfrm>
            <a:off x="3652506" y="4483984"/>
            <a:ext cx="680294" cy="461291"/>
          </a:xfrm>
          <a:prstGeom prst="rect">
            <a:avLst/>
          </a:prstGeom>
          <a:noFill/>
          <a:ln>
            <a:noFill/>
          </a:ln>
        </p:spPr>
      </p:pic>
      <p:pic>
        <p:nvPicPr>
          <p:cNvPr descr="A close up of a sign&#10;&#10;Description automatically generated" id="713" name="Google Shape;713;p25"/>
          <p:cNvPicPr preferRelativeResize="0"/>
          <p:nvPr/>
        </p:nvPicPr>
        <p:blipFill rotWithShape="1">
          <a:blip r:embed="rId17">
            <a:alphaModFix/>
          </a:blip>
          <a:srcRect b="0" l="0" r="0" t="0"/>
          <a:stretch/>
        </p:blipFill>
        <p:spPr>
          <a:xfrm>
            <a:off x="9916027" y="4180648"/>
            <a:ext cx="621766" cy="388604"/>
          </a:xfrm>
          <a:prstGeom prst="rect">
            <a:avLst/>
          </a:prstGeom>
          <a:noFill/>
          <a:ln>
            <a:noFill/>
          </a:ln>
        </p:spPr>
      </p:pic>
      <p:grpSp>
        <p:nvGrpSpPr>
          <p:cNvPr id="714" name="Google Shape;714;p25"/>
          <p:cNvGrpSpPr/>
          <p:nvPr/>
        </p:nvGrpSpPr>
        <p:grpSpPr>
          <a:xfrm>
            <a:off x="5662239" y="4432224"/>
            <a:ext cx="621738" cy="464388"/>
            <a:chOff x="5981682" y="4110585"/>
            <a:chExt cx="660300" cy="493190"/>
          </a:xfrm>
        </p:grpSpPr>
        <p:pic>
          <p:nvPicPr>
            <p:cNvPr id="715" name="Google Shape;715;p25"/>
            <p:cNvPicPr preferRelativeResize="0"/>
            <p:nvPr/>
          </p:nvPicPr>
          <p:blipFill rotWithShape="1">
            <a:blip r:embed="rId18">
              <a:alphaModFix/>
            </a:blip>
            <a:srcRect b="21540" l="18226" r="18466" t="19069"/>
            <a:stretch/>
          </p:blipFill>
          <p:spPr>
            <a:xfrm>
              <a:off x="6063479" y="4110585"/>
              <a:ext cx="496764" cy="310670"/>
            </a:xfrm>
            <a:prstGeom prst="rect">
              <a:avLst/>
            </a:prstGeom>
            <a:noFill/>
            <a:ln>
              <a:noFill/>
            </a:ln>
          </p:spPr>
        </p:pic>
        <p:sp>
          <p:nvSpPr>
            <p:cNvPr id="716" name="Google Shape;716;p25"/>
            <p:cNvSpPr/>
            <p:nvPr/>
          </p:nvSpPr>
          <p:spPr>
            <a:xfrm>
              <a:off x="5981682" y="4467275"/>
              <a:ext cx="660300" cy="136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13A51"/>
                </a:buClr>
                <a:buSzPts val="800"/>
                <a:buFont typeface="Lato"/>
                <a:buNone/>
              </a:pPr>
              <a:r>
                <a:rPr b="0" i="0" lang="en-GB" sz="800" u="none" cap="none" strike="noStrike">
                  <a:solidFill>
                    <a:srgbClr val="013A51"/>
                  </a:solidFill>
                  <a:latin typeface="Lato"/>
                  <a:ea typeface="Lato"/>
                  <a:cs typeface="Lato"/>
                  <a:sym typeface="Lato"/>
                </a:rPr>
                <a:t>Local</a:t>
              </a:r>
              <a:endParaRPr b="1" i="0" sz="800" u="none" cap="none" strike="noStrike">
                <a:solidFill>
                  <a:srgbClr val="013A51"/>
                </a:solidFill>
                <a:latin typeface="Lato"/>
                <a:ea typeface="Lato"/>
                <a:cs typeface="Lato"/>
                <a:sym typeface="Lato"/>
              </a:endParaRPr>
            </a:p>
          </p:txBody>
        </p:sp>
      </p:grpSp>
      <p:grpSp>
        <p:nvGrpSpPr>
          <p:cNvPr id="717" name="Google Shape;717;p25"/>
          <p:cNvGrpSpPr/>
          <p:nvPr/>
        </p:nvGrpSpPr>
        <p:grpSpPr>
          <a:xfrm>
            <a:off x="6512452" y="4436791"/>
            <a:ext cx="987212" cy="390516"/>
            <a:chOff x="6837389" y="4116658"/>
            <a:chExt cx="1048441" cy="414737"/>
          </a:xfrm>
        </p:grpSpPr>
        <p:pic>
          <p:nvPicPr>
            <p:cNvPr id="718" name="Google Shape;718;p25"/>
            <p:cNvPicPr preferRelativeResize="0"/>
            <p:nvPr/>
          </p:nvPicPr>
          <p:blipFill rotWithShape="1">
            <a:blip r:embed="rId19">
              <a:alphaModFix/>
            </a:blip>
            <a:srcRect b="35891" l="0" r="0" t="35869"/>
            <a:stretch/>
          </p:blipFill>
          <p:spPr>
            <a:xfrm>
              <a:off x="6837389" y="4116658"/>
              <a:ext cx="1048441" cy="296066"/>
            </a:xfrm>
            <a:prstGeom prst="rect">
              <a:avLst/>
            </a:prstGeom>
            <a:noFill/>
            <a:ln>
              <a:noFill/>
            </a:ln>
          </p:spPr>
        </p:pic>
        <p:sp>
          <p:nvSpPr>
            <p:cNvPr id="719" name="Google Shape;719;p25"/>
            <p:cNvSpPr/>
            <p:nvPr/>
          </p:nvSpPr>
          <p:spPr>
            <a:xfrm>
              <a:off x="7136092" y="4394895"/>
              <a:ext cx="450900" cy="136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13A51"/>
                </a:buClr>
                <a:buSzPts val="800"/>
                <a:buFont typeface="Lato"/>
                <a:buNone/>
              </a:pPr>
              <a:r>
                <a:rPr b="0" i="0" lang="en-GB" sz="800" u="none" cap="none" strike="noStrike">
                  <a:solidFill>
                    <a:srgbClr val="013A51"/>
                  </a:solidFill>
                  <a:latin typeface="Lato"/>
                  <a:ea typeface="Lato"/>
                  <a:cs typeface="Lato"/>
                  <a:sym typeface="Lato"/>
                </a:rPr>
                <a:t>Local</a:t>
              </a:r>
              <a:endParaRPr b="1" i="0" sz="800" u="none" cap="none" strike="noStrike">
                <a:solidFill>
                  <a:srgbClr val="013A51"/>
                </a:solidFill>
                <a:latin typeface="Lato"/>
                <a:ea typeface="Lato"/>
                <a:cs typeface="Lato"/>
                <a:sym typeface="Lato"/>
              </a:endParaRPr>
            </a:p>
          </p:txBody>
        </p:sp>
      </p:grpSp>
      <p:grpSp>
        <p:nvGrpSpPr>
          <p:cNvPr id="720" name="Google Shape;720;p25"/>
          <p:cNvGrpSpPr/>
          <p:nvPr/>
        </p:nvGrpSpPr>
        <p:grpSpPr>
          <a:xfrm>
            <a:off x="7237427" y="3708176"/>
            <a:ext cx="424567" cy="490282"/>
            <a:chOff x="8018415" y="4086325"/>
            <a:chExt cx="450900" cy="520690"/>
          </a:xfrm>
        </p:grpSpPr>
        <p:pic>
          <p:nvPicPr>
            <p:cNvPr descr="A close up of a sign&#10;&#10;Description automatically generated" id="721" name="Google Shape;721;p25"/>
            <p:cNvPicPr preferRelativeResize="0"/>
            <p:nvPr/>
          </p:nvPicPr>
          <p:blipFill rotWithShape="1">
            <a:blip r:embed="rId20">
              <a:alphaModFix/>
            </a:blip>
            <a:srcRect b="12917" l="11899" r="12210" t="12069"/>
            <a:stretch/>
          </p:blipFill>
          <p:spPr>
            <a:xfrm>
              <a:off x="8063479" y="4086325"/>
              <a:ext cx="360908" cy="356732"/>
            </a:xfrm>
            <a:prstGeom prst="rect">
              <a:avLst/>
            </a:prstGeom>
            <a:noFill/>
            <a:ln>
              <a:noFill/>
            </a:ln>
          </p:spPr>
        </p:pic>
        <p:sp>
          <p:nvSpPr>
            <p:cNvPr id="722" name="Google Shape;722;p25"/>
            <p:cNvSpPr/>
            <p:nvPr/>
          </p:nvSpPr>
          <p:spPr>
            <a:xfrm>
              <a:off x="8018415" y="4470515"/>
              <a:ext cx="450900" cy="136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13A51"/>
                </a:buClr>
                <a:buSzPts val="800"/>
                <a:buFont typeface="Lato"/>
                <a:buNone/>
              </a:pPr>
              <a:r>
                <a:rPr b="0" i="0" lang="en-GB" sz="800" u="none" cap="none" strike="noStrike">
                  <a:solidFill>
                    <a:srgbClr val="013A51"/>
                  </a:solidFill>
                  <a:latin typeface="Lato"/>
                  <a:ea typeface="Lato"/>
                  <a:cs typeface="Lato"/>
                  <a:sym typeface="Lato"/>
                </a:rPr>
                <a:t>Local</a:t>
              </a:r>
              <a:endParaRPr b="1" i="0" sz="800" u="none" cap="none" strike="noStrike">
                <a:solidFill>
                  <a:srgbClr val="013A51"/>
                </a:solidFill>
                <a:latin typeface="Lato"/>
                <a:ea typeface="Lato"/>
                <a:cs typeface="Lato"/>
                <a:sym typeface="Lato"/>
              </a:endParaRPr>
            </a:p>
          </p:txBody>
        </p:sp>
      </p:grpSp>
      <p:grpSp>
        <p:nvGrpSpPr>
          <p:cNvPr id="723" name="Google Shape;723;p25"/>
          <p:cNvGrpSpPr/>
          <p:nvPr/>
        </p:nvGrpSpPr>
        <p:grpSpPr>
          <a:xfrm>
            <a:off x="6551279" y="5243331"/>
            <a:ext cx="850530" cy="347603"/>
            <a:chOff x="7330623" y="4660532"/>
            <a:chExt cx="903282" cy="369162"/>
          </a:xfrm>
        </p:grpSpPr>
        <p:pic>
          <p:nvPicPr>
            <p:cNvPr id="724" name="Google Shape;724;p25"/>
            <p:cNvPicPr preferRelativeResize="0"/>
            <p:nvPr/>
          </p:nvPicPr>
          <p:blipFill rotWithShape="1">
            <a:blip r:embed="rId21">
              <a:alphaModFix/>
            </a:blip>
            <a:srcRect b="37510" l="4861" r="4951" t="37308"/>
            <a:stretch/>
          </p:blipFill>
          <p:spPr>
            <a:xfrm>
              <a:off x="7330623" y="4660532"/>
              <a:ext cx="903282" cy="189147"/>
            </a:xfrm>
            <a:prstGeom prst="rect">
              <a:avLst/>
            </a:prstGeom>
            <a:noFill/>
            <a:ln>
              <a:noFill/>
            </a:ln>
          </p:spPr>
        </p:pic>
        <p:sp>
          <p:nvSpPr>
            <p:cNvPr id="725" name="Google Shape;725;p25"/>
            <p:cNvSpPr/>
            <p:nvPr/>
          </p:nvSpPr>
          <p:spPr>
            <a:xfrm>
              <a:off x="7556747" y="4893194"/>
              <a:ext cx="450900" cy="136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13A51"/>
                </a:buClr>
                <a:buSzPts val="800"/>
                <a:buFont typeface="Lato"/>
                <a:buNone/>
              </a:pPr>
              <a:r>
                <a:rPr b="0" i="0" lang="en-GB" sz="800" u="none" cap="none" strike="noStrike">
                  <a:solidFill>
                    <a:srgbClr val="013A51"/>
                  </a:solidFill>
                  <a:latin typeface="Lato"/>
                  <a:ea typeface="Lato"/>
                  <a:cs typeface="Lato"/>
                  <a:sym typeface="Lato"/>
                </a:rPr>
                <a:t>Local</a:t>
              </a:r>
              <a:endParaRPr b="1" i="0" sz="800" u="none" cap="none" strike="noStrike">
                <a:solidFill>
                  <a:srgbClr val="013A51"/>
                </a:solidFill>
                <a:latin typeface="Lato"/>
                <a:ea typeface="Lato"/>
                <a:cs typeface="Lato"/>
                <a:sym typeface="Lato"/>
              </a:endParaRPr>
            </a:p>
          </p:txBody>
        </p:sp>
      </p:grpSp>
      <p:grpSp>
        <p:nvGrpSpPr>
          <p:cNvPr id="726" name="Google Shape;726;p25"/>
          <p:cNvGrpSpPr/>
          <p:nvPr/>
        </p:nvGrpSpPr>
        <p:grpSpPr>
          <a:xfrm>
            <a:off x="5705765" y="5223150"/>
            <a:ext cx="598093" cy="387970"/>
            <a:chOff x="6265985" y="4617661"/>
            <a:chExt cx="635189" cy="412033"/>
          </a:xfrm>
        </p:grpSpPr>
        <p:pic>
          <p:nvPicPr>
            <p:cNvPr descr="A close up of a sign&#10;&#10;Description automatically generated" id="727" name="Google Shape;727;p25"/>
            <p:cNvPicPr preferRelativeResize="0"/>
            <p:nvPr/>
          </p:nvPicPr>
          <p:blipFill rotWithShape="1">
            <a:blip r:embed="rId22">
              <a:alphaModFix/>
            </a:blip>
            <a:srcRect b="0" l="0" r="0" t="0"/>
            <a:stretch/>
          </p:blipFill>
          <p:spPr>
            <a:xfrm>
              <a:off x="6265985" y="4617661"/>
              <a:ext cx="635189" cy="257957"/>
            </a:xfrm>
            <a:prstGeom prst="rect">
              <a:avLst/>
            </a:prstGeom>
            <a:noFill/>
            <a:ln>
              <a:noFill/>
            </a:ln>
          </p:spPr>
        </p:pic>
        <p:sp>
          <p:nvSpPr>
            <p:cNvPr id="728" name="Google Shape;728;p25"/>
            <p:cNvSpPr/>
            <p:nvPr/>
          </p:nvSpPr>
          <p:spPr>
            <a:xfrm>
              <a:off x="6358061" y="4893194"/>
              <a:ext cx="450900" cy="136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13A51"/>
                </a:buClr>
                <a:buSzPts val="800"/>
                <a:buFont typeface="Lato"/>
                <a:buNone/>
              </a:pPr>
              <a:r>
                <a:rPr b="0" i="0" lang="en-GB" sz="800" u="none" cap="none" strike="noStrike">
                  <a:solidFill>
                    <a:srgbClr val="013A51"/>
                  </a:solidFill>
                  <a:latin typeface="Lato"/>
                  <a:ea typeface="Lato"/>
                  <a:cs typeface="Lato"/>
                  <a:sym typeface="Lato"/>
                </a:rPr>
                <a:t>Local</a:t>
              </a:r>
              <a:endParaRPr b="1" i="0" sz="800" u="none" cap="none" strike="noStrike">
                <a:solidFill>
                  <a:srgbClr val="013A51"/>
                </a:solidFill>
                <a:latin typeface="Lato"/>
                <a:ea typeface="Lato"/>
                <a:cs typeface="Lato"/>
                <a:sym typeface="Lato"/>
              </a:endParaRPr>
            </a:p>
          </p:txBody>
        </p:sp>
      </p:grpSp>
      <p:pic>
        <p:nvPicPr>
          <p:cNvPr descr="A picture containing clipart&#10;&#10;Description automatically generated" id="729" name="Google Shape;729;p25"/>
          <p:cNvPicPr preferRelativeResize="0"/>
          <p:nvPr/>
        </p:nvPicPr>
        <p:blipFill rotWithShape="1">
          <a:blip r:embed="rId23">
            <a:alphaModFix/>
          </a:blip>
          <a:srcRect b="27756" l="6255" r="7692" t="26583"/>
          <a:stretch/>
        </p:blipFill>
        <p:spPr>
          <a:xfrm>
            <a:off x="8854335" y="4217972"/>
            <a:ext cx="850561" cy="313956"/>
          </a:xfrm>
          <a:prstGeom prst="rect">
            <a:avLst/>
          </a:prstGeom>
          <a:noFill/>
          <a:ln>
            <a:noFill/>
          </a:ln>
        </p:spPr>
      </p:pic>
      <p:pic>
        <p:nvPicPr>
          <p:cNvPr descr="A picture containing clipart&#10;&#10;Description automatically generated" id="730" name="Google Shape;730;p25"/>
          <p:cNvPicPr preferRelativeResize="0"/>
          <p:nvPr/>
        </p:nvPicPr>
        <p:blipFill rotWithShape="1">
          <a:blip r:embed="rId24">
            <a:alphaModFix/>
          </a:blip>
          <a:srcRect b="0" l="428" r="0" t="0"/>
          <a:stretch/>
        </p:blipFill>
        <p:spPr>
          <a:xfrm>
            <a:off x="9250775" y="4888209"/>
            <a:ext cx="737424" cy="163122"/>
          </a:xfrm>
          <a:prstGeom prst="rect">
            <a:avLst/>
          </a:prstGeom>
          <a:noFill/>
          <a:ln>
            <a:noFill/>
          </a:ln>
        </p:spPr>
      </p:pic>
      <p:pic>
        <p:nvPicPr>
          <p:cNvPr id="731" name="Google Shape;731;p25"/>
          <p:cNvPicPr preferRelativeResize="0"/>
          <p:nvPr/>
        </p:nvPicPr>
        <p:blipFill rotWithShape="1">
          <a:blip r:embed="rId25">
            <a:alphaModFix/>
          </a:blip>
          <a:srcRect b="0" l="0" r="0" t="0"/>
          <a:stretch/>
        </p:blipFill>
        <p:spPr>
          <a:xfrm>
            <a:off x="9491737" y="5278296"/>
            <a:ext cx="1165565" cy="522298"/>
          </a:xfrm>
          <a:prstGeom prst="rect">
            <a:avLst/>
          </a:prstGeom>
          <a:noFill/>
          <a:ln>
            <a:noFill/>
          </a:ln>
        </p:spPr>
      </p:pic>
      <p:pic>
        <p:nvPicPr>
          <p:cNvPr id="732" name="Google Shape;732;p25"/>
          <p:cNvPicPr preferRelativeResize="0"/>
          <p:nvPr/>
        </p:nvPicPr>
        <p:blipFill rotWithShape="1">
          <a:blip r:embed="rId26">
            <a:alphaModFix/>
          </a:blip>
          <a:srcRect b="0" l="11124" r="10591" t="0"/>
          <a:stretch/>
        </p:blipFill>
        <p:spPr>
          <a:xfrm>
            <a:off x="6729031" y="5783607"/>
            <a:ext cx="485604" cy="465243"/>
          </a:xfrm>
          <a:prstGeom prst="rect">
            <a:avLst/>
          </a:prstGeom>
          <a:noFill/>
          <a:ln>
            <a:noFill/>
          </a:ln>
        </p:spPr>
      </p:pic>
      <p:pic>
        <p:nvPicPr>
          <p:cNvPr id="733" name="Google Shape;733;p25"/>
          <p:cNvPicPr preferRelativeResize="0"/>
          <p:nvPr/>
        </p:nvPicPr>
        <p:blipFill rotWithShape="1">
          <a:blip r:embed="rId27">
            <a:alphaModFix/>
          </a:blip>
          <a:srcRect b="0" l="0" r="0" t="0"/>
          <a:stretch/>
        </p:blipFill>
        <p:spPr>
          <a:xfrm>
            <a:off x="6246780" y="3793914"/>
            <a:ext cx="718590" cy="319188"/>
          </a:xfrm>
          <a:prstGeom prst="rect">
            <a:avLst/>
          </a:prstGeom>
          <a:noFill/>
          <a:ln>
            <a:noFill/>
          </a:ln>
        </p:spPr>
      </p:pic>
      <p:pic>
        <p:nvPicPr>
          <p:cNvPr id="734" name="Google Shape;734;p25"/>
          <p:cNvPicPr preferRelativeResize="0"/>
          <p:nvPr/>
        </p:nvPicPr>
        <p:blipFill>
          <a:blip r:embed="rId28">
            <a:alphaModFix/>
          </a:blip>
          <a:stretch>
            <a:fillRect/>
          </a:stretch>
        </p:blipFill>
        <p:spPr>
          <a:xfrm>
            <a:off x="373454" y="3839377"/>
            <a:ext cx="648919" cy="401117"/>
          </a:xfrm>
          <a:prstGeom prst="rect">
            <a:avLst/>
          </a:prstGeom>
          <a:noFill/>
          <a:ln>
            <a:noFill/>
          </a:ln>
        </p:spPr>
      </p:pic>
      <p:pic>
        <p:nvPicPr>
          <p:cNvPr id="735" name="Google Shape;735;p25"/>
          <p:cNvPicPr preferRelativeResize="0"/>
          <p:nvPr/>
        </p:nvPicPr>
        <p:blipFill>
          <a:blip r:embed="rId29">
            <a:alphaModFix/>
          </a:blip>
          <a:stretch>
            <a:fillRect/>
          </a:stretch>
        </p:blipFill>
        <p:spPr>
          <a:xfrm>
            <a:off x="3674178" y="3801372"/>
            <a:ext cx="648909" cy="324726"/>
          </a:xfrm>
          <a:prstGeom prst="rect">
            <a:avLst/>
          </a:prstGeom>
          <a:noFill/>
          <a:ln>
            <a:noFill/>
          </a:ln>
        </p:spPr>
      </p:pic>
      <p:pic>
        <p:nvPicPr>
          <p:cNvPr id="736" name="Google Shape;736;p25"/>
          <p:cNvPicPr preferRelativeResize="0"/>
          <p:nvPr/>
        </p:nvPicPr>
        <p:blipFill>
          <a:blip r:embed="rId30">
            <a:alphaModFix/>
          </a:blip>
          <a:stretch>
            <a:fillRect/>
          </a:stretch>
        </p:blipFill>
        <p:spPr>
          <a:xfrm>
            <a:off x="3127560" y="5818456"/>
            <a:ext cx="737425" cy="416260"/>
          </a:xfrm>
          <a:prstGeom prst="rect">
            <a:avLst/>
          </a:prstGeom>
          <a:noFill/>
          <a:ln>
            <a:noFill/>
          </a:ln>
        </p:spPr>
      </p:pic>
      <p:pic>
        <p:nvPicPr>
          <p:cNvPr id="737" name="Google Shape;737;p25"/>
          <p:cNvPicPr preferRelativeResize="0"/>
          <p:nvPr/>
        </p:nvPicPr>
        <p:blipFill>
          <a:blip r:embed="rId31">
            <a:alphaModFix/>
          </a:blip>
          <a:stretch>
            <a:fillRect/>
          </a:stretch>
        </p:blipFill>
        <p:spPr>
          <a:xfrm>
            <a:off x="5749468" y="5777768"/>
            <a:ext cx="554675" cy="463065"/>
          </a:xfrm>
          <a:prstGeom prst="rect">
            <a:avLst/>
          </a:prstGeom>
          <a:noFill/>
          <a:ln>
            <a:noFill/>
          </a:ln>
        </p:spPr>
      </p:pic>
      <p:pic>
        <p:nvPicPr>
          <p:cNvPr descr="A close up of a sign&#10;&#10;Description automatically generated" id="738" name="Google Shape;738;p25"/>
          <p:cNvPicPr preferRelativeResize="0"/>
          <p:nvPr/>
        </p:nvPicPr>
        <p:blipFill rotWithShape="1">
          <a:blip r:embed="rId32">
            <a:alphaModFix/>
          </a:blip>
          <a:srcRect b="0" l="0" r="0" t="0"/>
          <a:stretch/>
        </p:blipFill>
        <p:spPr>
          <a:xfrm>
            <a:off x="1049299" y="5891519"/>
            <a:ext cx="485604" cy="323149"/>
          </a:xfrm>
          <a:prstGeom prst="rect">
            <a:avLst/>
          </a:prstGeom>
          <a:noFill/>
          <a:ln>
            <a:noFill/>
          </a:ln>
        </p:spPr>
      </p:pic>
      <p:pic>
        <p:nvPicPr>
          <p:cNvPr id="739" name="Google Shape;739;p25"/>
          <p:cNvPicPr preferRelativeResize="0"/>
          <p:nvPr/>
        </p:nvPicPr>
        <p:blipFill>
          <a:blip r:embed="rId33">
            <a:alphaModFix/>
          </a:blip>
          <a:stretch>
            <a:fillRect/>
          </a:stretch>
        </p:blipFill>
        <p:spPr>
          <a:xfrm>
            <a:off x="10261825" y="4843625"/>
            <a:ext cx="946000" cy="2522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26"/>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746" name="Google Shape;746;p26"/>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Consumer preferences and payments  </a:t>
            </a:r>
            <a:endParaRPr/>
          </a:p>
        </p:txBody>
      </p:sp>
      <p:sp>
        <p:nvSpPr>
          <p:cNvPr id="747" name="Google Shape;747;p26"/>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sz="2000">
                <a:solidFill>
                  <a:schemeClr val="lt2"/>
                </a:solidFill>
              </a:rPr>
              <a:t>Merchants can maximise conversions using local payment methods </a:t>
            </a:r>
            <a:endParaRPr sz="2000">
              <a:solidFill>
                <a:schemeClr val="lt2"/>
              </a:solidFill>
            </a:endParaRPr>
          </a:p>
        </p:txBody>
      </p:sp>
      <p:sp>
        <p:nvSpPr>
          <p:cNvPr id="748" name="Google Shape;748;p26"/>
          <p:cNvSpPr txBox="1"/>
          <p:nvPr/>
        </p:nvSpPr>
        <p:spPr>
          <a:xfrm>
            <a:off x="5490800" y="1724850"/>
            <a:ext cx="6338100" cy="424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600"/>
              </a:spcBef>
              <a:spcAft>
                <a:spcPts val="0"/>
              </a:spcAft>
              <a:buNone/>
            </a:pPr>
            <a:r>
              <a:rPr b="1" lang="en-GB" sz="1800">
                <a:solidFill>
                  <a:schemeClr val="accent1"/>
                </a:solidFill>
                <a:highlight>
                  <a:srgbClr val="FFFFFF"/>
                </a:highlight>
              </a:rPr>
              <a:t>Why do 20% of online shoppers* abandon their cart?</a:t>
            </a:r>
            <a:endParaRPr b="1" sz="1800">
              <a:solidFill>
                <a:schemeClr val="accent1"/>
              </a:solidFill>
              <a:highlight>
                <a:srgbClr val="FFFFFF"/>
              </a:highlight>
            </a:endParaRPr>
          </a:p>
          <a:p>
            <a:pPr indent="0" lvl="0" marL="0" rtl="0" algn="l">
              <a:lnSpc>
                <a:spcPct val="100000"/>
              </a:lnSpc>
              <a:spcBef>
                <a:spcPts val="600"/>
              </a:spcBef>
              <a:spcAft>
                <a:spcPts val="0"/>
              </a:spcAft>
              <a:buNone/>
            </a:pPr>
            <a:r>
              <a:t/>
            </a:r>
            <a:endParaRPr sz="1450">
              <a:solidFill>
                <a:srgbClr val="666666"/>
              </a:solidFill>
              <a:highlight>
                <a:srgbClr val="FFFFFF"/>
              </a:highlight>
            </a:endParaRPr>
          </a:p>
          <a:p>
            <a:pPr indent="-320675" lvl="0" marL="457200" rtl="0" algn="l">
              <a:lnSpc>
                <a:spcPct val="150000"/>
              </a:lnSpc>
              <a:spcBef>
                <a:spcPts val="600"/>
              </a:spcBef>
              <a:spcAft>
                <a:spcPts val="0"/>
              </a:spcAft>
              <a:buClr>
                <a:schemeClr val="accent4"/>
              </a:buClr>
              <a:buSzPts val="1450"/>
              <a:buChar char="●"/>
            </a:pPr>
            <a:r>
              <a:rPr lang="en-GB" sz="1450">
                <a:solidFill>
                  <a:srgbClr val="666666"/>
                </a:solidFill>
                <a:highlight>
                  <a:srgbClr val="FFFFFF"/>
                </a:highlight>
              </a:rPr>
              <a:t>40% shipping costs too high</a:t>
            </a:r>
            <a:endParaRPr sz="1450">
              <a:solidFill>
                <a:srgbClr val="666666"/>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lang="en-GB" sz="1450">
                <a:solidFill>
                  <a:srgbClr val="666666"/>
                </a:solidFill>
                <a:highlight>
                  <a:srgbClr val="FFFFFF"/>
                </a:highlight>
              </a:rPr>
              <a:t>33% price comparisons</a:t>
            </a:r>
            <a:endParaRPr sz="1450">
              <a:solidFill>
                <a:srgbClr val="666666"/>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b="1" lang="en-GB" sz="1450">
                <a:solidFill>
                  <a:schemeClr val="accent1"/>
                </a:solidFill>
                <a:highlight>
                  <a:srgbClr val="FFFFFF"/>
                </a:highlight>
              </a:rPr>
              <a:t>20% preferred payment method not available </a:t>
            </a:r>
            <a:endParaRPr b="1" sz="1450">
              <a:solidFill>
                <a:schemeClr val="accent1"/>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lang="en-GB" sz="1450">
                <a:solidFill>
                  <a:srgbClr val="666666"/>
                </a:solidFill>
                <a:highlight>
                  <a:srgbClr val="FFFFFF"/>
                </a:highlight>
              </a:rPr>
              <a:t>15% delivery time too long </a:t>
            </a:r>
            <a:endParaRPr sz="1450">
              <a:solidFill>
                <a:srgbClr val="666666"/>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lang="en-GB" sz="1450">
                <a:solidFill>
                  <a:srgbClr val="666666"/>
                </a:solidFill>
                <a:highlight>
                  <a:srgbClr val="FFFFFF"/>
                </a:highlight>
              </a:rPr>
              <a:t>12% website too slow </a:t>
            </a:r>
            <a:endParaRPr sz="1450">
              <a:solidFill>
                <a:srgbClr val="666666"/>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lang="en-GB" sz="1450">
                <a:solidFill>
                  <a:srgbClr val="666666"/>
                </a:solidFill>
                <a:highlight>
                  <a:srgbClr val="FFFFFF"/>
                </a:highlight>
              </a:rPr>
              <a:t>12% security concerns </a:t>
            </a:r>
            <a:endParaRPr sz="1450">
              <a:solidFill>
                <a:srgbClr val="666666"/>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lang="en-GB" sz="1450">
                <a:solidFill>
                  <a:srgbClr val="666666"/>
                </a:solidFill>
                <a:highlight>
                  <a:srgbClr val="FFFFFF"/>
                </a:highlight>
              </a:rPr>
              <a:t>11% lack of details on returns </a:t>
            </a:r>
            <a:endParaRPr sz="1450">
              <a:solidFill>
                <a:srgbClr val="666666"/>
              </a:solidFill>
              <a:highlight>
                <a:srgbClr val="FFFFFF"/>
              </a:highlight>
            </a:endParaRPr>
          </a:p>
          <a:p>
            <a:pPr indent="-320675" lvl="0" marL="457200" rtl="0" algn="l">
              <a:lnSpc>
                <a:spcPct val="150000"/>
              </a:lnSpc>
              <a:spcBef>
                <a:spcPts val="0"/>
              </a:spcBef>
              <a:spcAft>
                <a:spcPts val="0"/>
              </a:spcAft>
              <a:buClr>
                <a:schemeClr val="accent4"/>
              </a:buClr>
              <a:buSzPts val="1450"/>
              <a:buChar char="●"/>
            </a:pPr>
            <a:r>
              <a:rPr lang="en-GB" sz="1450">
                <a:solidFill>
                  <a:srgbClr val="666666"/>
                </a:solidFill>
                <a:highlight>
                  <a:srgbClr val="FFFFFF"/>
                </a:highlight>
              </a:rPr>
              <a:t>8% preferred delivery option not available </a:t>
            </a:r>
            <a:endParaRPr/>
          </a:p>
        </p:txBody>
      </p:sp>
      <p:pic>
        <p:nvPicPr>
          <p:cNvPr id="749" name="Google Shape;749;p26" title="Points scored"/>
          <p:cNvPicPr preferRelativeResize="0"/>
          <p:nvPr/>
        </p:nvPicPr>
        <p:blipFill rotWithShape="1">
          <a:blip r:embed="rId3">
            <a:alphaModFix/>
          </a:blip>
          <a:srcRect b="0" l="15825" r="15426" t="0"/>
          <a:stretch/>
        </p:blipFill>
        <p:spPr>
          <a:xfrm>
            <a:off x="408000" y="1638375"/>
            <a:ext cx="4814154" cy="4329900"/>
          </a:xfrm>
          <a:prstGeom prst="rect">
            <a:avLst/>
          </a:prstGeom>
          <a:noFill/>
          <a:ln>
            <a:noFill/>
          </a:ln>
        </p:spPr>
      </p:pic>
      <p:sp>
        <p:nvSpPr>
          <p:cNvPr id="750" name="Google Shape;750;p26"/>
          <p:cNvSpPr txBox="1"/>
          <p:nvPr/>
        </p:nvSpPr>
        <p:spPr>
          <a:xfrm>
            <a:off x="1435975" y="2717775"/>
            <a:ext cx="2758200" cy="21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chemeClr val="accent4"/>
                </a:solidFill>
              </a:rPr>
              <a:t>Average c</a:t>
            </a:r>
            <a:r>
              <a:rPr lang="en-GB" sz="2400">
                <a:solidFill>
                  <a:schemeClr val="accent4"/>
                </a:solidFill>
              </a:rPr>
              <a:t>art abandonment rates are estimated between </a:t>
            </a:r>
            <a:endParaRPr sz="2400">
              <a:solidFill>
                <a:schemeClr val="accent4"/>
              </a:solidFill>
            </a:endParaRPr>
          </a:p>
          <a:p>
            <a:pPr indent="0" lvl="0" marL="0" rtl="0" algn="ctr">
              <a:spcBef>
                <a:spcPts val="0"/>
              </a:spcBef>
              <a:spcAft>
                <a:spcPts val="0"/>
              </a:spcAft>
              <a:buNone/>
            </a:pPr>
            <a:r>
              <a:rPr b="1" lang="en-GB" sz="2400">
                <a:solidFill>
                  <a:schemeClr val="accent1"/>
                </a:solidFill>
              </a:rPr>
              <a:t>60% - 80%</a:t>
            </a:r>
            <a:endParaRPr b="1" sz="2400">
              <a:solidFill>
                <a:schemeClr val="accent1"/>
              </a:solidFill>
            </a:endParaRPr>
          </a:p>
        </p:txBody>
      </p:sp>
      <p:sp>
        <p:nvSpPr>
          <p:cNvPr id="751" name="Google Shape;751;p26"/>
          <p:cNvSpPr txBox="1"/>
          <p:nvPr/>
        </p:nvSpPr>
        <p:spPr>
          <a:xfrm>
            <a:off x="5038802" y="6597350"/>
            <a:ext cx="5505600" cy="1764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GB" sz="800">
                <a:solidFill>
                  <a:srgbClr val="666666"/>
                </a:solidFill>
                <a:highlight>
                  <a:srgbClr val="FFFFFF"/>
                </a:highlight>
              </a:rPr>
              <a:t>Consumers across the UK, France, Spain, Italy, Belgium, Switzerland, The Netherlands and Germany: </a:t>
            </a:r>
            <a:r>
              <a:rPr lang="en-GB" sz="800" u="sng">
                <a:solidFill>
                  <a:schemeClr val="hlink"/>
                </a:solidFill>
                <a:hlinkClick r:id="rId4"/>
              </a:rPr>
              <a:t>B2C Europe 2018</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27"/>
          <p:cNvSpPr/>
          <p:nvPr/>
        </p:nvSpPr>
        <p:spPr>
          <a:xfrm>
            <a:off x="9325" y="5990807"/>
            <a:ext cx="15003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7"/>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759" name="Google Shape;759;p27"/>
          <p:cNvSpPr txBox="1"/>
          <p:nvPr>
            <p:ph idx="4294967295" type="title"/>
          </p:nvPr>
        </p:nvSpPr>
        <p:spPr>
          <a:xfrm>
            <a:off x="407368" y="3201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Poland</a:t>
            </a:r>
            <a:endParaRPr/>
          </a:p>
        </p:txBody>
      </p:sp>
      <p:sp>
        <p:nvSpPr>
          <p:cNvPr id="760" name="Google Shape;760;p27"/>
          <p:cNvSpPr txBox="1"/>
          <p:nvPr/>
        </p:nvSpPr>
        <p:spPr>
          <a:xfrm>
            <a:off x="9643350" y="2010676"/>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200">
                <a:solidFill>
                  <a:schemeClr val="dk1"/>
                </a:solidFill>
              </a:rPr>
              <a:t>Clothing &amp; Footwear: </a:t>
            </a:r>
            <a:r>
              <a:rPr b="1" lang="en-GB" sz="1200">
                <a:solidFill>
                  <a:schemeClr val="lt2"/>
                </a:solidFill>
              </a:rPr>
              <a:t>18%</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Homeware &amp; Furniture: </a:t>
            </a:r>
            <a:r>
              <a:rPr b="1" lang="en-GB" sz="1200">
                <a:solidFill>
                  <a:schemeClr val="lt2"/>
                </a:solidFill>
              </a:rPr>
              <a:t>13%</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Airlines &amp; Hotels: </a:t>
            </a:r>
            <a:r>
              <a:rPr b="1" lang="en-GB" sz="1200">
                <a:solidFill>
                  <a:schemeClr val="lt2"/>
                </a:solidFill>
              </a:rPr>
              <a:t>12%</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Electrical Goods: </a:t>
            </a:r>
            <a:r>
              <a:rPr b="1" lang="en-GB" sz="1200">
                <a:solidFill>
                  <a:schemeClr val="lt2"/>
                </a:solidFill>
              </a:rPr>
              <a:t>11%</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Food &amp; Drink: </a:t>
            </a:r>
            <a:r>
              <a:rPr b="1" lang="en-GB" sz="1200">
                <a:solidFill>
                  <a:schemeClr val="lt2"/>
                </a:solidFill>
              </a:rPr>
              <a:t>11%</a:t>
            </a:r>
            <a:endParaRPr b="1" sz="1200">
              <a:solidFill>
                <a:schemeClr val="lt2"/>
              </a:solidFill>
            </a:endParaRPr>
          </a:p>
        </p:txBody>
      </p:sp>
      <p:sp>
        <p:nvSpPr>
          <p:cNvPr id="761" name="Google Shape;761;p27"/>
          <p:cNvSpPr txBox="1"/>
          <p:nvPr/>
        </p:nvSpPr>
        <p:spPr>
          <a:xfrm>
            <a:off x="9217775" y="1495004"/>
            <a:ext cx="23475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1"/>
                </a:solidFill>
              </a:rPr>
              <a:t>Top e-commerce segments</a:t>
            </a:r>
            <a:endParaRPr>
              <a:solidFill>
                <a:schemeClr val="accent1"/>
              </a:solidFill>
            </a:endParaRPr>
          </a:p>
        </p:txBody>
      </p:sp>
      <p:pic>
        <p:nvPicPr>
          <p:cNvPr id="762" name="Google Shape;762;p27"/>
          <p:cNvPicPr preferRelativeResize="0"/>
          <p:nvPr/>
        </p:nvPicPr>
        <p:blipFill>
          <a:blip r:embed="rId3">
            <a:alphaModFix/>
          </a:blip>
          <a:stretch>
            <a:fillRect/>
          </a:stretch>
        </p:blipFill>
        <p:spPr>
          <a:xfrm>
            <a:off x="9329323" y="2594776"/>
            <a:ext cx="237825" cy="237825"/>
          </a:xfrm>
          <a:prstGeom prst="rect">
            <a:avLst/>
          </a:prstGeom>
          <a:noFill/>
          <a:ln>
            <a:noFill/>
          </a:ln>
        </p:spPr>
      </p:pic>
      <p:pic>
        <p:nvPicPr>
          <p:cNvPr id="763" name="Google Shape;763;p27"/>
          <p:cNvPicPr preferRelativeResize="0"/>
          <p:nvPr/>
        </p:nvPicPr>
        <p:blipFill>
          <a:blip r:embed="rId4">
            <a:alphaModFix/>
          </a:blip>
          <a:stretch>
            <a:fillRect/>
          </a:stretch>
        </p:blipFill>
        <p:spPr>
          <a:xfrm>
            <a:off x="9329325" y="2048535"/>
            <a:ext cx="237830" cy="263037"/>
          </a:xfrm>
          <a:prstGeom prst="rect">
            <a:avLst/>
          </a:prstGeom>
          <a:noFill/>
          <a:ln>
            <a:noFill/>
          </a:ln>
        </p:spPr>
      </p:pic>
      <p:pic>
        <p:nvPicPr>
          <p:cNvPr id="764" name="Google Shape;764;p27"/>
          <p:cNvPicPr preferRelativeResize="0"/>
          <p:nvPr/>
        </p:nvPicPr>
        <p:blipFill>
          <a:blip r:embed="rId5">
            <a:alphaModFix/>
          </a:blip>
          <a:stretch>
            <a:fillRect/>
          </a:stretch>
        </p:blipFill>
        <p:spPr>
          <a:xfrm>
            <a:off x="9329337" y="2917644"/>
            <a:ext cx="237825" cy="182893"/>
          </a:xfrm>
          <a:prstGeom prst="rect">
            <a:avLst/>
          </a:prstGeom>
          <a:noFill/>
          <a:ln>
            <a:noFill/>
          </a:ln>
        </p:spPr>
      </p:pic>
      <p:pic>
        <p:nvPicPr>
          <p:cNvPr id="765" name="Google Shape;765;p27"/>
          <p:cNvPicPr preferRelativeResize="0"/>
          <p:nvPr/>
        </p:nvPicPr>
        <p:blipFill>
          <a:blip r:embed="rId6">
            <a:alphaModFix/>
          </a:blip>
          <a:stretch>
            <a:fillRect/>
          </a:stretch>
        </p:blipFill>
        <p:spPr>
          <a:xfrm>
            <a:off x="9329328" y="3159101"/>
            <a:ext cx="237825" cy="213087"/>
          </a:xfrm>
          <a:prstGeom prst="rect">
            <a:avLst/>
          </a:prstGeom>
          <a:noFill/>
          <a:ln>
            <a:noFill/>
          </a:ln>
        </p:spPr>
      </p:pic>
      <p:pic>
        <p:nvPicPr>
          <p:cNvPr id="766" name="Google Shape;766;p27"/>
          <p:cNvPicPr preferRelativeResize="0"/>
          <p:nvPr/>
        </p:nvPicPr>
        <p:blipFill>
          <a:blip r:embed="rId7">
            <a:alphaModFix/>
          </a:blip>
          <a:stretch>
            <a:fillRect/>
          </a:stretch>
        </p:blipFill>
        <p:spPr>
          <a:xfrm>
            <a:off x="9319436" y="2381176"/>
            <a:ext cx="257602" cy="144000"/>
          </a:xfrm>
          <a:prstGeom prst="rect">
            <a:avLst/>
          </a:prstGeom>
          <a:noFill/>
          <a:ln>
            <a:noFill/>
          </a:ln>
        </p:spPr>
      </p:pic>
      <p:pic>
        <p:nvPicPr>
          <p:cNvPr id="767" name="Google Shape;767;p27" title="Points scored"/>
          <p:cNvPicPr preferRelativeResize="0"/>
          <p:nvPr/>
        </p:nvPicPr>
        <p:blipFill>
          <a:blip r:embed="rId8">
            <a:alphaModFix/>
          </a:blip>
          <a:stretch>
            <a:fillRect/>
          </a:stretch>
        </p:blipFill>
        <p:spPr>
          <a:xfrm>
            <a:off x="273728" y="3754513"/>
            <a:ext cx="4842663" cy="2994374"/>
          </a:xfrm>
          <a:prstGeom prst="rect">
            <a:avLst/>
          </a:prstGeom>
          <a:noFill/>
          <a:ln>
            <a:noFill/>
          </a:ln>
        </p:spPr>
      </p:pic>
      <p:graphicFrame>
        <p:nvGraphicFramePr>
          <p:cNvPr id="768" name="Google Shape;768;p27"/>
          <p:cNvGraphicFramePr/>
          <p:nvPr/>
        </p:nvGraphicFramePr>
        <p:xfrm>
          <a:off x="408000" y="938625"/>
          <a:ext cx="3000000" cy="3000000"/>
        </p:xfrm>
        <a:graphic>
          <a:graphicData uri="http://schemas.openxmlformats.org/drawingml/2006/table">
            <a:tbl>
              <a:tblPr>
                <a:noFill/>
                <a:tableStyleId>{17DEF13A-17BA-4D37-AEA5-047F1FCD570A}</a:tableStyleId>
              </a:tblPr>
              <a:tblGrid>
                <a:gridCol w="1752375"/>
                <a:gridCol w="3097875"/>
              </a:tblGrid>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Population: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38</a:t>
                      </a:r>
                      <a:r>
                        <a:rPr lang="en-GB" sz="1200" u="none" cap="none" strike="noStrike"/>
                        <a:t> million (</a:t>
                      </a:r>
                      <a:r>
                        <a:rPr lang="en-GB" sz="1200"/>
                        <a:t>28.9</a:t>
                      </a:r>
                      <a:r>
                        <a:rPr lang="en-GB" sz="1200" u="none" cap="none" strike="noStrike"/>
                        <a:t> million online)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B2C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11.8 billion</a:t>
                      </a:r>
                      <a:r>
                        <a:rPr lang="en-GB" sz="1200" u="none" cap="none" strike="noStrike"/>
                        <a:t> which is </a:t>
                      </a:r>
                      <a:r>
                        <a:rPr b="1" lang="en-GB" sz="1200"/>
                        <a:t>5</a:t>
                      </a:r>
                      <a:r>
                        <a:rPr b="1" lang="en-GB" sz="1200" u="none" cap="none" strike="noStrike"/>
                        <a:t>% of total retail</a:t>
                      </a:r>
                      <a:endParaRPr b="1"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E-commerce growth:</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11</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585.8 billion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 per capita:</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15,424</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Average online spend:</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645</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Mobile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39</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bl>
          </a:graphicData>
        </a:graphic>
      </p:graphicFrame>
      <p:grpSp>
        <p:nvGrpSpPr>
          <p:cNvPr id="769" name="Google Shape;769;p27"/>
          <p:cNvGrpSpPr/>
          <p:nvPr/>
        </p:nvGrpSpPr>
        <p:grpSpPr>
          <a:xfrm>
            <a:off x="5435375" y="3539795"/>
            <a:ext cx="2979840" cy="3222924"/>
            <a:chOff x="5359175" y="3539795"/>
            <a:chExt cx="2979840" cy="3222924"/>
          </a:xfrm>
        </p:grpSpPr>
        <p:pic>
          <p:nvPicPr>
            <p:cNvPr id="770" name="Google Shape;770;p27" title="Points scored"/>
            <p:cNvPicPr preferRelativeResize="0"/>
            <p:nvPr/>
          </p:nvPicPr>
          <p:blipFill rotWithShape="1">
            <a:blip r:embed="rId9">
              <a:alphaModFix/>
            </a:blip>
            <a:srcRect b="0" l="20428" r="20203" t="0"/>
            <a:stretch/>
          </p:blipFill>
          <p:spPr>
            <a:xfrm>
              <a:off x="5359175" y="3659245"/>
              <a:ext cx="2979840" cy="3103474"/>
            </a:xfrm>
            <a:prstGeom prst="rect">
              <a:avLst/>
            </a:prstGeom>
            <a:noFill/>
            <a:ln>
              <a:noFill/>
            </a:ln>
          </p:spPr>
        </p:pic>
        <p:sp>
          <p:nvSpPr>
            <p:cNvPr id="771" name="Google Shape;771;p27"/>
            <p:cNvSpPr txBox="1"/>
            <p:nvPr/>
          </p:nvSpPr>
          <p:spPr>
            <a:xfrm>
              <a:off x="6182855" y="4692676"/>
              <a:ext cx="13290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accent1"/>
                  </a:solidFill>
                </a:rPr>
                <a:t>Payment method breakdown</a:t>
              </a:r>
              <a:endParaRPr>
                <a:solidFill>
                  <a:schemeClr val="accent1"/>
                </a:solidFill>
              </a:endParaRPr>
            </a:p>
          </p:txBody>
        </p:sp>
        <p:sp>
          <p:nvSpPr>
            <p:cNvPr id="772" name="Google Shape;772;p27"/>
            <p:cNvSpPr txBox="1"/>
            <p:nvPr/>
          </p:nvSpPr>
          <p:spPr>
            <a:xfrm>
              <a:off x="7511850" y="5353075"/>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12%</a:t>
              </a:r>
              <a:endParaRPr sz="1000">
                <a:solidFill>
                  <a:srgbClr val="FFFFFF"/>
                </a:solidFill>
              </a:endParaRPr>
            </a:p>
          </p:txBody>
        </p:sp>
        <p:sp>
          <p:nvSpPr>
            <p:cNvPr id="773" name="Google Shape;773;p27"/>
            <p:cNvSpPr txBox="1"/>
            <p:nvPr/>
          </p:nvSpPr>
          <p:spPr>
            <a:xfrm>
              <a:off x="6018475" y="5713101"/>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47%</a:t>
              </a:r>
              <a:endParaRPr sz="1000">
                <a:solidFill>
                  <a:srgbClr val="FFFFFF"/>
                </a:solidFill>
              </a:endParaRPr>
            </a:p>
          </p:txBody>
        </p:sp>
        <p:sp>
          <p:nvSpPr>
            <p:cNvPr id="774" name="Google Shape;774;p27"/>
            <p:cNvSpPr txBox="1"/>
            <p:nvPr/>
          </p:nvSpPr>
          <p:spPr>
            <a:xfrm>
              <a:off x="6096000" y="4116238"/>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13%</a:t>
              </a:r>
              <a:endParaRPr sz="1000">
                <a:solidFill>
                  <a:schemeClr val="accent1"/>
                </a:solidFill>
              </a:endParaRPr>
            </a:p>
          </p:txBody>
        </p:sp>
        <p:sp>
          <p:nvSpPr>
            <p:cNvPr id="775" name="Google Shape;775;p27"/>
            <p:cNvSpPr txBox="1"/>
            <p:nvPr/>
          </p:nvSpPr>
          <p:spPr>
            <a:xfrm>
              <a:off x="6545938" y="3539795"/>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2%</a:t>
              </a:r>
              <a:endParaRPr sz="1000">
                <a:solidFill>
                  <a:schemeClr val="accent1"/>
                </a:solidFill>
              </a:endParaRPr>
            </a:p>
          </p:txBody>
        </p:sp>
        <p:sp>
          <p:nvSpPr>
            <p:cNvPr id="776" name="Google Shape;776;p27"/>
            <p:cNvSpPr txBox="1"/>
            <p:nvPr/>
          </p:nvSpPr>
          <p:spPr>
            <a:xfrm>
              <a:off x="7288300" y="4324400"/>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25%</a:t>
              </a:r>
              <a:endParaRPr sz="1000">
                <a:solidFill>
                  <a:srgbClr val="FFFFFF"/>
                </a:solidFill>
              </a:endParaRPr>
            </a:p>
          </p:txBody>
        </p:sp>
      </p:grpSp>
      <p:sp>
        <p:nvSpPr>
          <p:cNvPr id="777" name="Google Shape;777;p27"/>
          <p:cNvSpPr/>
          <p:nvPr/>
        </p:nvSpPr>
        <p:spPr>
          <a:xfrm>
            <a:off x="5667900" y="938625"/>
            <a:ext cx="3277500" cy="2667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7"/>
          <p:cNvSpPr/>
          <p:nvPr/>
        </p:nvSpPr>
        <p:spPr>
          <a:xfrm>
            <a:off x="5667900" y="938625"/>
            <a:ext cx="3277500" cy="69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7"/>
          <p:cNvSpPr txBox="1"/>
          <p:nvPr/>
        </p:nvSpPr>
        <p:spPr>
          <a:xfrm>
            <a:off x="5667675" y="938625"/>
            <a:ext cx="3277500" cy="69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rPr>
              <a:t>Cross-border e-commerce: </a:t>
            </a:r>
            <a:r>
              <a:rPr b="1" lang="en-GB">
                <a:solidFill>
                  <a:srgbClr val="FFFFFF"/>
                </a:solidFill>
              </a:rPr>
              <a:t>$0.7 bn</a:t>
            </a:r>
            <a:endParaRPr b="1">
              <a:solidFill>
                <a:srgbClr val="FFFFFF"/>
              </a:solidFill>
            </a:endParaRPr>
          </a:p>
          <a:p>
            <a:pPr indent="0" lvl="0" marL="0" rtl="0" algn="ctr">
              <a:spcBef>
                <a:spcPts val="0"/>
              </a:spcBef>
              <a:spcAft>
                <a:spcPts val="0"/>
              </a:spcAft>
              <a:buNone/>
            </a:pPr>
            <a:r>
              <a:rPr b="1" lang="en-GB" sz="1200">
                <a:solidFill>
                  <a:schemeClr val="accent1"/>
                </a:solidFill>
              </a:rPr>
              <a:t>6%</a:t>
            </a:r>
            <a:r>
              <a:rPr lang="en-GB" sz="1200">
                <a:solidFill>
                  <a:schemeClr val="accent1"/>
                </a:solidFill>
              </a:rPr>
              <a:t> of total e-commerce</a:t>
            </a:r>
            <a:endParaRPr b="1" sz="1200">
              <a:solidFill>
                <a:schemeClr val="accent1"/>
              </a:solidFill>
            </a:endParaRPr>
          </a:p>
        </p:txBody>
      </p:sp>
      <p:sp>
        <p:nvSpPr>
          <p:cNvPr id="780" name="Google Shape;780;p27"/>
          <p:cNvSpPr txBox="1"/>
          <p:nvPr/>
        </p:nvSpPr>
        <p:spPr>
          <a:xfrm>
            <a:off x="5854072" y="1719384"/>
            <a:ext cx="30912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rPr>
              <a:t>16%</a:t>
            </a:r>
            <a:r>
              <a:rPr lang="en-GB">
                <a:solidFill>
                  <a:schemeClr val="dk1"/>
                </a:solidFill>
              </a:rPr>
              <a:t> shop cross-border</a:t>
            </a:r>
            <a:endParaRPr>
              <a:solidFill>
                <a:schemeClr val="dk1"/>
              </a:solidFill>
            </a:endParaRPr>
          </a:p>
        </p:txBody>
      </p:sp>
      <p:sp>
        <p:nvSpPr>
          <p:cNvPr id="781" name="Google Shape;781;p27"/>
          <p:cNvSpPr txBox="1"/>
          <p:nvPr/>
        </p:nvSpPr>
        <p:spPr>
          <a:xfrm>
            <a:off x="6389338" y="2192721"/>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230000"/>
              </a:lnSpc>
              <a:spcBef>
                <a:spcPts val="0"/>
              </a:spcBef>
              <a:spcAft>
                <a:spcPts val="0"/>
              </a:spcAft>
              <a:buNone/>
            </a:pPr>
            <a:r>
              <a:rPr lang="en-GB" sz="1200">
                <a:solidFill>
                  <a:schemeClr val="dk1"/>
                </a:solidFill>
              </a:rPr>
              <a:t>China: </a:t>
            </a:r>
            <a:r>
              <a:rPr b="1" lang="en-GB" sz="1200">
                <a:solidFill>
                  <a:schemeClr val="lt2"/>
                </a:solidFill>
              </a:rPr>
              <a:t>18%</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Germany: </a:t>
            </a:r>
            <a:r>
              <a:rPr b="1" lang="en-GB" sz="1200">
                <a:solidFill>
                  <a:schemeClr val="lt2"/>
                </a:solidFill>
              </a:rPr>
              <a:t>14%</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UK: </a:t>
            </a:r>
            <a:r>
              <a:rPr b="1" lang="en-GB" sz="1200">
                <a:solidFill>
                  <a:schemeClr val="lt2"/>
                </a:solidFill>
              </a:rPr>
              <a:t>10%</a:t>
            </a:r>
            <a:endParaRPr b="1" sz="1200">
              <a:solidFill>
                <a:schemeClr val="lt2"/>
              </a:solidFill>
            </a:endParaRPr>
          </a:p>
        </p:txBody>
      </p:sp>
      <p:pic>
        <p:nvPicPr>
          <p:cNvPr id="782" name="Google Shape;782;p27"/>
          <p:cNvPicPr preferRelativeResize="0"/>
          <p:nvPr/>
        </p:nvPicPr>
        <p:blipFill rotWithShape="1">
          <a:blip r:embed="rId10">
            <a:alphaModFix/>
          </a:blip>
          <a:srcRect b="0" l="0" r="0" t="0"/>
          <a:stretch/>
        </p:blipFill>
        <p:spPr>
          <a:xfrm>
            <a:off x="5946438" y="2194340"/>
            <a:ext cx="352249" cy="352234"/>
          </a:xfrm>
          <a:prstGeom prst="rect">
            <a:avLst/>
          </a:prstGeom>
          <a:noFill/>
          <a:ln>
            <a:noFill/>
          </a:ln>
        </p:spPr>
      </p:pic>
      <p:pic>
        <p:nvPicPr>
          <p:cNvPr id="783" name="Google Shape;783;p27"/>
          <p:cNvPicPr preferRelativeResize="0"/>
          <p:nvPr/>
        </p:nvPicPr>
        <p:blipFill rotWithShape="1">
          <a:blip r:embed="rId11">
            <a:alphaModFix/>
          </a:blip>
          <a:srcRect b="0" l="0" r="0" t="0"/>
          <a:stretch/>
        </p:blipFill>
        <p:spPr>
          <a:xfrm>
            <a:off x="5946438" y="3070099"/>
            <a:ext cx="352249" cy="352234"/>
          </a:xfrm>
          <a:prstGeom prst="rect">
            <a:avLst/>
          </a:prstGeom>
          <a:noFill/>
          <a:ln>
            <a:noFill/>
          </a:ln>
        </p:spPr>
      </p:pic>
      <p:pic>
        <p:nvPicPr>
          <p:cNvPr id="784" name="Google Shape;784;p27"/>
          <p:cNvPicPr preferRelativeResize="0"/>
          <p:nvPr/>
        </p:nvPicPr>
        <p:blipFill rotWithShape="1">
          <a:blip r:embed="rId12">
            <a:alphaModFix/>
          </a:blip>
          <a:srcRect b="0" l="0" r="0" t="0"/>
          <a:stretch/>
        </p:blipFill>
        <p:spPr>
          <a:xfrm>
            <a:off x="5946438" y="2633449"/>
            <a:ext cx="352249" cy="3522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28"/>
          <p:cNvSpPr/>
          <p:nvPr/>
        </p:nvSpPr>
        <p:spPr>
          <a:xfrm>
            <a:off x="0" y="1530908"/>
            <a:ext cx="12192000" cy="256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8"/>
          <p:cNvSpPr/>
          <p:nvPr/>
        </p:nvSpPr>
        <p:spPr>
          <a:xfrm>
            <a:off x="9325" y="5990807"/>
            <a:ext cx="15003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8"/>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793" name="Google Shape;793;p28"/>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BLIK </a:t>
            </a:r>
            <a:endParaRPr/>
          </a:p>
        </p:txBody>
      </p:sp>
      <p:sp>
        <p:nvSpPr>
          <p:cNvPr id="794" name="Google Shape;794;p28"/>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Poland | Bank transfer | Global merchants</a:t>
            </a:r>
            <a:endParaRPr>
              <a:solidFill>
                <a:schemeClr val="lt2"/>
              </a:solidFill>
            </a:endParaRPr>
          </a:p>
        </p:txBody>
      </p:sp>
      <p:sp>
        <p:nvSpPr>
          <p:cNvPr id="795" name="Google Shape;795;p28"/>
          <p:cNvSpPr/>
          <p:nvPr/>
        </p:nvSpPr>
        <p:spPr>
          <a:xfrm>
            <a:off x="407368" y="1731577"/>
            <a:ext cx="3600000" cy="2124000"/>
          </a:xfrm>
          <a:prstGeom prst="rect">
            <a:avLst/>
          </a:prstGeom>
          <a:no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1400"/>
              <a:buFont typeface="Arial"/>
              <a:buNone/>
            </a:pPr>
            <a:r>
              <a:rPr lang="en-GB" sz="1800">
                <a:solidFill>
                  <a:schemeClr val="dk1"/>
                </a:solidFill>
              </a:rPr>
              <a:t>Joint venture 6 largest PL banks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5400"/>
              <a:buFont typeface="Arial"/>
              <a:buNone/>
            </a:pPr>
            <a:r>
              <a:rPr b="1" lang="en-GB" sz="3600">
                <a:solidFill>
                  <a:schemeClr val="dk1"/>
                </a:solidFill>
              </a:rPr>
              <a:t>8.39M BLIK users</a:t>
            </a:r>
            <a:endParaRPr b="1" sz="3600">
              <a:solidFill>
                <a:schemeClr val="dk1"/>
              </a:solidFill>
            </a:endParaRPr>
          </a:p>
          <a:p>
            <a:pPr indent="0" lvl="0" marL="0" marR="0" rtl="0" algn="l">
              <a:lnSpc>
                <a:spcPct val="100000"/>
              </a:lnSpc>
              <a:spcBef>
                <a:spcPts val="600"/>
              </a:spcBef>
              <a:spcAft>
                <a:spcPts val="0"/>
              </a:spcAft>
              <a:buClr>
                <a:srgbClr val="000000"/>
              </a:buClr>
              <a:buSzPts val="5400"/>
              <a:buFont typeface="Arial"/>
              <a:buNone/>
            </a:pPr>
            <a:r>
              <a:rPr lang="en-GB">
                <a:solidFill>
                  <a:schemeClr val="dk1"/>
                </a:solidFill>
              </a:rPr>
              <a:t>Launched in 2015 &gt; created and developed in PL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28"/>
          <p:cNvSpPr txBox="1"/>
          <p:nvPr/>
        </p:nvSpPr>
        <p:spPr>
          <a:xfrm>
            <a:off x="8482608" y="2281465"/>
            <a:ext cx="3384300" cy="936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lang="en-GB" sz="1800">
                <a:solidFill>
                  <a:schemeClr val="accent1"/>
                </a:solidFill>
              </a:rPr>
              <a:t>6.5 times growth since 2017</a:t>
            </a:r>
            <a:endParaRPr sz="1800">
              <a:solidFill>
                <a:schemeClr val="accent1"/>
              </a:solidFill>
            </a:endParaRPr>
          </a:p>
          <a:p>
            <a:pPr indent="0" lvl="0" marL="0" marR="0" rtl="0" algn="l">
              <a:lnSpc>
                <a:spcPct val="100000"/>
              </a:lnSpc>
              <a:spcBef>
                <a:spcPts val="600"/>
              </a:spcBef>
              <a:spcAft>
                <a:spcPts val="0"/>
              </a:spcAft>
              <a:buClr>
                <a:srgbClr val="000000"/>
              </a:buClr>
              <a:buSzPts val="4400"/>
              <a:buFont typeface="Arial"/>
              <a:buNone/>
            </a:pPr>
            <a:r>
              <a:rPr b="1" lang="en-GB" sz="3600">
                <a:solidFill>
                  <a:schemeClr val="accent1"/>
                </a:solidFill>
              </a:rPr>
              <a:t>218M TXN in 2019</a:t>
            </a:r>
            <a:endParaRPr b="0" i="0" sz="3600" u="none" cap="none" strike="noStrike">
              <a:solidFill>
                <a:schemeClr val="accent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600"/>
              <a:buFont typeface="Arial"/>
              <a:buNone/>
            </a:pPr>
            <a:r>
              <a:rPr lang="en-GB">
                <a:solidFill>
                  <a:schemeClr val="accent1"/>
                </a:solidFill>
              </a:rPr>
              <a:t>70% BLIK TXN are e-commerce</a:t>
            </a:r>
            <a:endParaRPr>
              <a:solidFill>
                <a:schemeClr val="accent1"/>
              </a:solidFill>
            </a:endParaRPr>
          </a:p>
        </p:txBody>
      </p:sp>
      <p:cxnSp>
        <p:nvCxnSpPr>
          <p:cNvPr id="797" name="Google Shape;797;p28"/>
          <p:cNvCxnSpPr/>
          <p:nvPr/>
        </p:nvCxnSpPr>
        <p:spPr>
          <a:xfrm>
            <a:off x="4151784" y="1759251"/>
            <a:ext cx="0" cy="2088300"/>
          </a:xfrm>
          <a:prstGeom prst="straightConnector1">
            <a:avLst/>
          </a:prstGeom>
          <a:noFill/>
          <a:ln cap="flat" cmpd="sng" w="9525">
            <a:solidFill>
              <a:schemeClr val="accent1"/>
            </a:solidFill>
            <a:prstDash val="dot"/>
            <a:miter lim="800000"/>
            <a:headEnd len="sm" w="sm" type="none"/>
            <a:tailEnd len="sm" w="sm" type="none"/>
          </a:ln>
        </p:spPr>
      </p:cxnSp>
      <p:cxnSp>
        <p:nvCxnSpPr>
          <p:cNvPr id="798" name="Google Shape;798;p28"/>
          <p:cNvCxnSpPr/>
          <p:nvPr/>
        </p:nvCxnSpPr>
        <p:spPr>
          <a:xfrm>
            <a:off x="8190384" y="1759251"/>
            <a:ext cx="0" cy="2088300"/>
          </a:xfrm>
          <a:prstGeom prst="straightConnector1">
            <a:avLst/>
          </a:prstGeom>
          <a:noFill/>
          <a:ln cap="flat" cmpd="sng" w="9525">
            <a:solidFill>
              <a:srgbClr val="C8C8C8"/>
            </a:solidFill>
            <a:prstDash val="solid"/>
            <a:miter lim="800000"/>
            <a:headEnd len="sm" w="sm" type="none"/>
            <a:tailEnd len="sm" w="sm" type="none"/>
          </a:ln>
        </p:spPr>
      </p:cxnSp>
      <p:sp>
        <p:nvSpPr>
          <p:cNvPr id="799" name="Google Shape;799;p28"/>
          <p:cNvSpPr/>
          <p:nvPr/>
        </p:nvSpPr>
        <p:spPr>
          <a:xfrm>
            <a:off x="4166388" y="1726897"/>
            <a:ext cx="4132800" cy="2124000"/>
          </a:xfrm>
          <a:prstGeom prst="rect">
            <a:avLst/>
          </a:prstGeom>
          <a:noFill/>
          <a:ln>
            <a:noFill/>
          </a:ln>
        </p:spPr>
        <p:txBody>
          <a:bodyPr anchorCtr="0" anchor="t" bIns="108000" lIns="180000" spcFirstLastPara="1" rIns="144000" wrap="square" tIns="108000">
            <a:noAutofit/>
          </a:bodyPr>
          <a:lstStyle/>
          <a:p>
            <a:pPr indent="0" lvl="0" marL="0" rtl="0" algn="l">
              <a:lnSpc>
                <a:spcPct val="100000"/>
              </a:lnSpc>
              <a:spcBef>
                <a:spcPts val="0"/>
              </a:spcBef>
              <a:spcAft>
                <a:spcPts val="0"/>
              </a:spcAft>
              <a:buClr>
                <a:srgbClr val="000000"/>
              </a:buClr>
              <a:buSzPts val="1400"/>
              <a:buFont typeface="Arial"/>
              <a:buNone/>
            </a:pPr>
            <a:r>
              <a:rPr lang="en-GB" sz="1800">
                <a:solidFill>
                  <a:srgbClr val="028DAB"/>
                </a:solidFill>
              </a:rPr>
              <a:t>13 banks available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5400"/>
              <a:buFont typeface="Arial"/>
              <a:buNone/>
            </a:pPr>
            <a:r>
              <a:rPr b="1" lang="en-GB" sz="3600">
                <a:solidFill>
                  <a:srgbClr val="028DAB"/>
                </a:solidFill>
              </a:rPr>
              <a:t>90% PL banking customers</a:t>
            </a:r>
            <a:endParaRPr b="1" i="0" sz="3600" u="none" cap="none" strike="noStrike">
              <a:solidFill>
                <a:srgbClr val="028DAB"/>
              </a:solidFill>
              <a:latin typeface="Arial"/>
              <a:ea typeface="Arial"/>
              <a:cs typeface="Arial"/>
              <a:sym typeface="Arial"/>
            </a:endParaRPr>
          </a:p>
          <a:p>
            <a:pPr indent="0" lvl="0" marL="0" rtl="0" algn="l">
              <a:lnSpc>
                <a:spcPct val="100000"/>
              </a:lnSpc>
              <a:spcBef>
                <a:spcPts val="600"/>
              </a:spcBef>
              <a:spcAft>
                <a:spcPts val="0"/>
              </a:spcAft>
              <a:buClr>
                <a:srgbClr val="000000"/>
              </a:buClr>
              <a:buSzPts val="1400"/>
              <a:buFont typeface="Arial"/>
              <a:buNone/>
            </a:pPr>
            <a:r>
              <a:rPr lang="en-GB">
                <a:solidFill>
                  <a:schemeClr val="accent2"/>
                </a:solidFill>
              </a:rPr>
              <a:t>Accessible in 12 mobile banking apps</a:t>
            </a:r>
            <a:endParaRPr>
              <a:solidFill>
                <a:srgbClr val="028DAB"/>
              </a:solidFill>
            </a:endParaRPr>
          </a:p>
          <a:p>
            <a:pPr indent="0" lvl="0" marL="0" marR="0" rtl="0" algn="l">
              <a:lnSpc>
                <a:spcPct val="100000"/>
              </a:lnSpc>
              <a:spcBef>
                <a:spcPts val="600"/>
              </a:spcBef>
              <a:spcAft>
                <a:spcPts val="0"/>
              </a:spcAft>
              <a:buClr>
                <a:srgbClr val="000000"/>
              </a:buClr>
              <a:buSzPts val="1600"/>
              <a:buFont typeface="Arial"/>
              <a:buNone/>
            </a:pPr>
            <a:r>
              <a:rPr b="1" lang="en-GB" sz="3600">
                <a:solidFill>
                  <a:srgbClr val="028DAB"/>
                </a:solidFill>
              </a:rPr>
              <a:t> </a:t>
            </a:r>
            <a:endParaRPr b="1" sz="3600">
              <a:solidFill>
                <a:srgbClr val="028DAB"/>
              </a:solidFil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00" name="Google Shape;800;p28"/>
          <p:cNvCxnSpPr/>
          <p:nvPr/>
        </p:nvCxnSpPr>
        <p:spPr>
          <a:xfrm>
            <a:off x="8190384" y="1759251"/>
            <a:ext cx="0" cy="2088300"/>
          </a:xfrm>
          <a:prstGeom prst="straightConnector1">
            <a:avLst/>
          </a:prstGeom>
          <a:noFill/>
          <a:ln cap="flat" cmpd="sng" w="9525">
            <a:solidFill>
              <a:schemeClr val="accent1"/>
            </a:solidFill>
            <a:prstDash val="dot"/>
            <a:miter lim="800000"/>
            <a:headEnd len="sm" w="sm" type="none"/>
            <a:tailEnd len="sm" w="sm" type="none"/>
          </a:ln>
        </p:spPr>
      </p:cxnSp>
      <p:pic>
        <p:nvPicPr>
          <p:cNvPr id="801" name="Google Shape;801;p28"/>
          <p:cNvPicPr preferRelativeResize="0"/>
          <p:nvPr/>
        </p:nvPicPr>
        <p:blipFill rotWithShape="1">
          <a:blip r:embed="rId3">
            <a:alphaModFix/>
          </a:blip>
          <a:srcRect b="40842" l="0" r="0" t="0"/>
          <a:stretch/>
        </p:blipFill>
        <p:spPr>
          <a:xfrm>
            <a:off x="199700" y="4326005"/>
            <a:ext cx="10181802" cy="1550025"/>
          </a:xfrm>
          <a:prstGeom prst="rect">
            <a:avLst/>
          </a:prstGeom>
          <a:noFill/>
          <a:ln>
            <a:noFill/>
          </a:ln>
        </p:spPr>
      </p:pic>
      <p:sp>
        <p:nvSpPr>
          <p:cNvPr id="802" name="Google Shape;802;p28"/>
          <p:cNvSpPr txBox="1"/>
          <p:nvPr/>
        </p:nvSpPr>
        <p:spPr>
          <a:xfrm>
            <a:off x="397375" y="58969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When checking out online </a:t>
            </a:r>
            <a:r>
              <a:rPr b="1" lang="en-GB" sz="1200"/>
              <a:t>select the BLIK payment option.</a:t>
            </a:r>
            <a:endParaRPr b="1" sz="1200"/>
          </a:p>
        </p:txBody>
      </p:sp>
      <p:sp>
        <p:nvSpPr>
          <p:cNvPr id="803" name="Google Shape;803;p28"/>
          <p:cNvSpPr txBox="1"/>
          <p:nvPr/>
        </p:nvSpPr>
        <p:spPr>
          <a:xfrm>
            <a:off x="2925850" y="58969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Copy your </a:t>
            </a:r>
            <a:r>
              <a:rPr b="1" lang="en-GB" sz="1200"/>
              <a:t>BLIK code</a:t>
            </a:r>
            <a:r>
              <a:rPr lang="en-GB" sz="1200"/>
              <a:t> from your bank app and click </a:t>
            </a:r>
            <a:r>
              <a:rPr b="1" lang="en-GB" sz="1200"/>
              <a:t>pay.</a:t>
            </a:r>
            <a:endParaRPr b="1" sz="1200"/>
          </a:p>
        </p:txBody>
      </p:sp>
      <p:sp>
        <p:nvSpPr>
          <p:cNvPr id="804" name="Google Shape;804;p28"/>
          <p:cNvSpPr txBox="1"/>
          <p:nvPr/>
        </p:nvSpPr>
        <p:spPr>
          <a:xfrm>
            <a:off x="5500900" y="58969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Confirm the transaction </a:t>
            </a:r>
            <a:r>
              <a:rPr b="1" lang="en-GB" sz="1200"/>
              <a:t>using your PIN </a:t>
            </a:r>
            <a:r>
              <a:rPr lang="en-GB" sz="1200"/>
              <a:t>in your bank’s app.</a:t>
            </a:r>
            <a:endParaRPr sz="1200"/>
          </a:p>
        </p:txBody>
      </p:sp>
      <p:sp>
        <p:nvSpPr>
          <p:cNvPr id="805" name="Google Shape;805;p28"/>
          <p:cNvSpPr txBox="1"/>
          <p:nvPr/>
        </p:nvSpPr>
        <p:spPr>
          <a:xfrm>
            <a:off x="8159825" y="58969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You’re done</a:t>
            </a:r>
            <a:r>
              <a:rPr lang="en-GB" sz="1200"/>
              <a:t>!</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29"/>
          <p:cNvSpPr/>
          <p:nvPr/>
        </p:nvSpPr>
        <p:spPr>
          <a:xfrm>
            <a:off x="9325" y="5990807"/>
            <a:ext cx="15003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9"/>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813" name="Google Shape;813;p29"/>
          <p:cNvSpPr txBox="1"/>
          <p:nvPr>
            <p:ph idx="4294967295" type="title"/>
          </p:nvPr>
        </p:nvSpPr>
        <p:spPr>
          <a:xfrm>
            <a:off x="407368" y="3201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Italy</a:t>
            </a:r>
            <a:endParaRPr/>
          </a:p>
        </p:txBody>
      </p:sp>
      <p:sp>
        <p:nvSpPr>
          <p:cNvPr id="814" name="Google Shape;814;p29"/>
          <p:cNvSpPr txBox="1"/>
          <p:nvPr/>
        </p:nvSpPr>
        <p:spPr>
          <a:xfrm>
            <a:off x="9643350" y="2063892"/>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200">
                <a:solidFill>
                  <a:schemeClr val="dk1"/>
                </a:solidFill>
              </a:rPr>
              <a:t>Airlines &amp; Hotels: </a:t>
            </a:r>
            <a:r>
              <a:rPr b="1" lang="en-GB" sz="1200">
                <a:solidFill>
                  <a:schemeClr val="lt2"/>
                </a:solidFill>
              </a:rPr>
              <a:t>19%</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Clothing &amp; Footwear: </a:t>
            </a:r>
            <a:r>
              <a:rPr b="1" lang="en-GB" sz="1200">
                <a:solidFill>
                  <a:schemeClr val="lt2"/>
                </a:solidFill>
              </a:rPr>
              <a:t>15%</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Electrical Goods: </a:t>
            </a:r>
            <a:r>
              <a:rPr b="1" lang="en-GB" sz="1200">
                <a:solidFill>
                  <a:schemeClr val="lt2"/>
                </a:solidFill>
              </a:rPr>
              <a:t>12%</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Homeware &amp; Furniture: </a:t>
            </a:r>
            <a:r>
              <a:rPr b="1" lang="en-GB" sz="1200">
                <a:solidFill>
                  <a:schemeClr val="lt2"/>
                </a:solidFill>
              </a:rPr>
              <a:t>8%</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Health &amp; Beauty: </a:t>
            </a:r>
            <a:r>
              <a:rPr b="1" lang="en-GB" sz="1200">
                <a:solidFill>
                  <a:schemeClr val="lt2"/>
                </a:solidFill>
              </a:rPr>
              <a:t>7%</a:t>
            </a:r>
            <a:endParaRPr b="1" sz="1200">
              <a:solidFill>
                <a:schemeClr val="lt2"/>
              </a:solidFill>
            </a:endParaRPr>
          </a:p>
        </p:txBody>
      </p:sp>
      <p:sp>
        <p:nvSpPr>
          <p:cNvPr id="815" name="Google Shape;815;p29"/>
          <p:cNvSpPr txBox="1"/>
          <p:nvPr/>
        </p:nvSpPr>
        <p:spPr>
          <a:xfrm>
            <a:off x="9217775" y="1548219"/>
            <a:ext cx="23475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1"/>
                </a:solidFill>
              </a:rPr>
              <a:t>Top e-commerce segments</a:t>
            </a:r>
            <a:endParaRPr>
              <a:solidFill>
                <a:schemeClr val="accent1"/>
              </a:solidFill>
            </a:endParaRPr>
          </a:p>
        </p:txBody>
      </p:sp>
      <p:pic>
        <p:nvPicPr>
          <p:cNvPr id="816" name="Google Shape;816;p29"/>
          <p:cNvPicPr preferRelativeResize="0"/>
          <p:nvPr/>
        </p:nvPicPr>
        <p:blipFill>
          <a:blip r:embed="rId3">
            <a:alphaModFix/>
          </a:blip>
          <a:stretch>
            <a:fillRect/>
          </a:stretch>
        </p:blipFill>
        <p:spPr>
          <a:xfrm>
            <a:off x="9329323" y="2115842"/>
            <a:ext cx="237825" cy="237825"/>
          </a:xfrm>
          <a:prstGeom prst="rect">
            <a:avLst/>
          </a:prstGeom>
          <a:noFill/>
          <a:ln>
            <a:noFill/>
          </a:ln>
        </p:spPr>
      </p:pic>
      <p:pic>
        <p:nvPicPr>
          <p:cNvPr id="817" name="Google Shape;817;p29"/>
          <p:cNvPicPr preferRelativeResize="0"/>
          <p:nvPr/>
        </p:nvPicPr>
        <p:blipFill>
          <a:blip r:embed="rId4">
            <a:alphaModFix/>
          </a:blip>
          <a:stretch>
            <a:fillRect/>
          </a:stretch>
        </p:blipFill>
        <p:spPr>
          <a:xfrm>
            <a:off x="9329325" y="2390601"/>
            <a:ext cx="237830" cy="263037"/>
          </a:xfrm>
          <a:prstGeom prst="rect">
            <a:avLst/>
          </a:prstGeom>
          <a:noFill/>
          <a:ln>
            <a:noFill/>
          </a:ln>
        </p:spPr>
      </p:pic>
      <p:pic>
        <p:nvPicPr>
          <p:cNvPr id="818" name="Google Shape;818;p29"/>
          <p:cNvPicPr preferRelativeResize="0"/>
          <p:nvPr/>
        </p:nvPicPr>
        <p:blipFill>
          <a:blip r:embed="rId5">
            <a:alphaModFix/>
          </a:blip>
          <a:stretch>
            <a:fillRect/>
          </a:stretch>
        </p:blipFill>
        <p:spPr>
          <a:xfrm>
            <a:off x="9329324" y="2739635"/>
            <a:ext cx="237825" cy="182893"/>
          </a:xfrm>
          <a:prstGeom prst="rect">
            <a:avLst/>
          </a:prstGeom>
          <a:noFill/>
          <a:ln>
            <a:noFill/>
          </a:ln>
        </p:spPr>
      </p:pic>
      <p:pic>
        <p:nvPicPr>
          <p:cNvPr id="819" name="Google Shape;819;p29"/>
          <p:cNvPicPr preferRelativeResize="0"/>
          <p:nvPr/>
        </p:nvPicPr>
        <p:blipFill>
          <a:blip r:embed="rId6">
            <a:alphaModFix/>
          </a:blip>
          <a:stretch>
            <a:fillRect/>
          </a:stretch>
        </p:blipFill>
        <p:spPr>
          <a:xfrm>
            <a:off x="9319436" y="3008492"/>
            <a:ext cx="257602" cy="144000"/>
          </a:xfrm>
          <a:prstGeom prst="rect">
            <a:avLst/>
          </a:prstGeom>
          <a:noFill/>
          <a:ln>
            <a:noFill/>
          </a:ln>
        </p:spPr>
      </p:pic>
      <p:pic>
        <p:nvPicPr>
          <p:cNvPr id="820" name="Google Shape;820;p29" title="Points scored"/>
          <p:cNvPicPr preferRelativeResize="0"/>
          <p:nvPr/>
        </p:nvPicPr>
        <p:blipFill>
          <a:blip r:embed="rId7">
            <a:alphaModFix/>
          </a:blip>
          <a:stretch>
            <a:fillRect/>
          </a:stretch>
        </p:blipFill>
        <p:spPr>
          <a:xfrm>
            <a:off x="273728" y="3754513"/>
            <a:ext cx="4842663" cy="2994374"/>
          </a:xfrm>
          <a:prstGeom prst="rect">
            <a:avLst/>
          </a:prstGeom>
          <a:noFill/>
          <a:ln>
            <a:noFill/>
          </a:ln>
        </p:spPr>
      </p:pic>
      <p:graphicFrame>
        <p:nvGraphicFramePr>
          <p:cNvPr id="821" name="Google Shape;821;p29"/>
          <p:cNvGraphicFramePr/>
          <p:nvPr/>
        </p:nvGraphicFramePr>
        <p:xfrm>
          <a:off x="408000" y="938625"/>
          <a:ext cx="3000000" cy="3000000"/>
        </p:xfrm>
        <a:graphic>
          <a:graphicData uri="http://schemas.openxmlformats.org/drawingml/2006/table">
            <a:tbl>
              <a:tblPr>
                <a:noFill/>
                <a:tableStyleId>{17DEF13A-17BA-4D37-AEA5-047F1FCD570A}</a:tableStyleId>
              </a:tblPr>
              <a:tblGrid>
                <a:gridCol w="1752375"/>
                <a:gridCol w="3097875"/>
              </a:tblGrid>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Population: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60.4</a:t>
                      </a:r>
                      <a:r>
                        <a:rPr lang="en-GB" sz="1200" u="none" cap="none" strike="noStrike"/>
                        <a:t> million (</a:t>
                      </a:r>
                      <a:r>
                        <a:rPr lang="en-GB" sz="1200"/>
                        <a:t>47.7</a:t>
                      </a:r>
                      <a:r>
                        <a:rPr lang="en-GB" sz="1200" u="none" cap="none" strike="noStrike"/>
                        <a:t> million online)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B2C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32.9 billion</a:t>
                      </a:r>
                      <a:r>
                        <a:rPr lang="en-GB" sz="1200" u="none" cap="none" strike="noStrike"/>
                        <a:t> which is </a:t>
                      </a:r>
                      <a:r>
                        <a:rPr b="1" lang="en-GB" sz="1200"/>
                        <a:t>4</a:t>
                      </a:r>
                      <a:r>
                        <a:rPr b="1" lang="en-GB" sz="1200" u="none" cap="none" strike="noStrike"/>
                        <a:t>% of total retail</a:t>
                      </a:r>
                      <a:endParaRPr b="1"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E-commerce growth:</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16</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2.1 trillion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 per capita:</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34,318</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Average online spend:</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1,510</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Mobile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41</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bl>
          </a:graphicData>
        </a:graphic>
      </p:graphicFrame>
      <p:grpSp>
        <p:nvGrpSpPr>
          <p:cNvPr id="822" name="Google Shape;822;p29"/>
          <p:cNvGrpSpPr/>
          <p:nvPr/>
        </p:nvGrpSpPr>
        <p:grpSpPr>
          <a:xfrm>
            <a:off x="5359175" y="3659245"/>
            <a:ext cx="2979840" cy="3103474"/>
            <a:chOff x="5359175" y="3659245"/>
            <a:chExt cx="2979840" cy="3103474"/>
          </a:xfrm>
        </p:grpSpPr>
        <p:pic>
          <p:nvPicPr>
            <p:cNvPr id="823" name="Google Shape;823;p29" title="Points scored"/>
            <p:cNvPicPr preferRelativeResize="0"/>
            <p:nvPr/>
          </p:nvPicPr>
          <p:blipFill rotWithShape="1">
            <a:blip r:embed="rId8">
              <a:alphaModFix/>
            </a:blip>
            <a:srcRect b="0" l="20428" r="20203" t="0"/>
            <a:stretch/>
          </p:blipFill>
          <p:spPr>
            <a:xfrm>
              <a:off x="5359175" y="3659245"/>
              <a:ext cx="2979840" cy="3103474"/>
            </a:xfrm>
            <a:prstGeom prst="rect">
              <a:avLst/>
            </a:prstGeom>
            <a:noFill/>
            <a:ln>
              <a:noFill/>
            </a:ln>
          </p:spPr>
        </p:pic>
        <p:sp>
          <p:nvSpPr>
            <p:cNvPr id="824" name="Google Shape;824;p29"/>
            <p:cNvSpPr txBox="1"/>
            <p:nvPr/>
          </p:nvSpPr>
          <p:spPr>
            <a:xfrm>
              <a:off x="6182855" y="4692676"/>
              <a:ext cx="13290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accent1"/>
                  </a:solidFill>
                </a:rPr>
                <a:t>Payment method breakdown</a:t>
              </a:r>
              <a:endParaRPr>
                <a:solidFill>
                  <a:schemeClr val="accent1"/>
                </a:solidFill>
              </a:endParaRPr>
            </a:p>
          </p:txBody>
        </p:sp>
        <p:sp>
          <p:nvSpPr>
            <p:cNvPr id="825" name="Google Shape;825;p29"/>
            <p:cNvSpPr txBox="1"/>
            <p:nvPr/>
          </p:nvSpPr>
          <p:spPr>
            <a:xfrm>
              <a:off x="7583025" y="4791275"/>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41%</a:t>
              </a:r>
              <a:endParaRPr sz="1000">
                <a:solidFill>
                  <a:srgbClr val="FFFFFF"/>
                </a:solidFill>
              </a:endParaRPr>
            </a:p>
          </p:txBody>
        </p:sp>
        <p:sp>
          <p:nvSpPr>
            <p:cNvPr id="826" name="Google Shape;826;p29"/>
            <p:cNvSpPr txBox="1"/>
            <p:nvPr/>
          </p:nvSpPr>
          <p:spPr>
            <a:xfrm>
              <a:off x="6949350" y="5969876"/>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8%</a:t>
              </a:r>
              <a:endParaRPr sz="1000">
                <a:solidFill>
                  <a:srgbClr val="FFFFFF"/>
                </a:solidFill>
              </a:endParaRPr>
            </a:p>
          </p:txBody>
        </p:sp>
        <p:sp>
          <p:nvSpPr>
            <p:cNvPr id="827" name="Google Shape;827;p29"/>
            <p:cNvSpPr txBox="1"/>
            <p:nvPr/>
          </p:nvSpPr>
          <p:spPr>
            <a:xfrm>
              <a:off x="6371290" y="5969876"/>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10%</a:t>
              </a:r>
              <a:endParaRPr sz="1000">
                <a:solidFill>
                  <a:srgbClr val="FFFFFF"/>
                </a:solidFill>
              </a:endParaRPr>
            </a:p>
          </p:txBody>
        </p:sp>
        <p:sp>
          <p:nvSpPr>
            <p:cNvPr id="828" name="Google Shape;828;p29"/>
            <p:cNvSpPr txBox="1"/>
            <p:nvPr/>
          </p:nvSpPr>
          <p:spPr>
            <a:xfrm>
              <a:off x="5667675" y="5043170"/>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29%</a:t>
              </a:r>
              <a:endParaRPr sz="1000">
                <a:solidFill>
                  <a:schemeClr val="accent1"/>
                </a:solidFill>
              </a:endParaRPr>
            </a:p>
          </p:txBody>
        </p:sp>
        <p:sp>
          <p:nvSpPr>
            <p:cNvPr id="829" name="Google Shape;829;p29"/>
            <p:cNvSpPr txBox="1"/>
            <p:nvPr/>
          </p:nvSpPr>
          <p:spPr>
            <a:xfrm>
              <a:off x="6261655" y="4005245"/>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12%</a:t>
              </a:r>
              <a:endParaRPr sz="1000">
                <a:solidFill>
                  <a:srgbClr val="FFFFFF"/>
                </a:solidFill>
              </a:endParaRPr>
            </a:p>
          </p:txBody>
        </p:sp>
      </p:grpSp>
      <p:pic>
        <p:nvPicPr>
          <p:cNvPr id="830" name="Google Shape;830;p29"/>
          <p:cNvPicPr preferRelativeResize="0"/>
          <p:nvPr/>
        </p:nvPicPr>
        <p:blipFill>
          <a:blip r:embed="rId9">
            <a:alphaModFix/>
          </a:blip>
          <a:stretch>
            <a:fillRect/>
          </a:stretch>
        </p:blipFill>
        <p:spPr>
          <a:xfrm>
            <a:off x="9329328" y="3226317"/>
            <a:ext cx="237825" cy="238063"/>
          </a:xfrm>
          <a:prstGeom prst="rect">
            <a:avLst/>
          </a:prstGeom>
          <a:noFill/>
          <a:ln>
            <a:noFill/>
          </a:ln>
        </p:spPr>
      </p:pic>
      <p:sp>
        <p:nvSpPr>
          <p:cNvPr id="831" name="Google Shape;831;p29"/>
          <p:cNvSpPr/>
          <p:nvPr/>
        </p:nvSpPr>
        <p:spPr>
          <a:xfrm>
            <a:off x="5667900" y="938625"/>
            <a:ext cx="3277500" cy="2667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9"/>
          <p:cNvSpPr/>
          <p:nvPr/>
        </p:nvSpPr>
        <p:spPr>
          <a:xfrm>
            <a:off x="5667900" y="938625"/>
            <a:ext cx="3277500" cy="69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9"/>
          <p:cNvSpPr txBox="1"/>
          <p:nvPr/>
        </p:nvSpPr>
        <p:spPr>
          <a:xfrm>
            <a:off x="5667675" y="938625"/>
            <a:ext cx="3277500" cy="69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rPr>
              <a:t>Cross-border e-commerce: </a:t>
            </a:r>
            <a:r>
              <a:rPr b="1" lang="en-GB">
                <a:solidFill>
                  <a:srgbClr val="FFFFFF"/>
                </a:solidFill>
              </a:rPr>
              <a:t>$6.6 bn</a:t>
            </a:r>
            <a:endParaRPr b="1">
              <a:solidFill>
                <a:srgbClr val="FFFFFF"/>
              </a:solidFill>
            </a:endParaRPr>
          </a:p>
          <a:p>
            <a:pPr indent="0" lvl="0" marL="0" rtl="0" algn="ctr">
              <a:spcBef>
                <a:spcPts val="0"/>
              </a:spcBef>
              <a:spcAft>
                <a:spcPts val="0"/>
              </a:spcAft>
              <a:buNone/>
            </a:pPr>
            <a:r>
              <a:rPr b="1" lang="en-GB" sz="1200">
                <a:solidFill>
                  <a:schemeClr val="accent1"/>
                </a:solidFill>
              </a:rPr>
              <a:t>20%</a:t>
            </a:r>
            <a:r>
              <a:rPr lang="en-GB" sz="1200">
                <a:solidFill>
                  <a:schemeClr val="accent1"/>
                </a:solidFill>
              </a:rPr>
              <a:t> of total e-commerce</a:t>
            </a:r>
            <a:endParaRPr b="1" sz="1200">
              <a:solidFill>
                <a:schemeClr val="accent1"/>
              </a:solidFill>
            </a:endParaRPr>
          </a:p>
        </p:txBody>
      </p:sp>
      <p:sp>
        <p:nvSpPr>
          <p:cNvPr id="834" name="Google Shape;834;p29"/>
          <p:cNvSpPr txBox="1"/>
          <p:nvPr/>
        </p:nvSpPr>
        <p:spPr>
          <a:xfrm>
            <a:off x="5854072" y="1719384"/>
            <a:ext cx="30912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rPr>
              <a:t>51%</a:t>
            </a:r>
            <a:r>
              <a:rPr lang="en-GB">
                <a:solidFill>
                  <a:schemeClr val="dk1"/>
                </a:solidFill>
              </a:rPr>
              <a:t> shop cross-border</a:t>
            </a:r>
            <a:endParaRPr>
              <a:solidFill>
                <a:schemeClr val="dk1"/>
              </a:solidFill>
            </a:endParaRPr>
          </a:p>
        </p:txBody>
      </p:sp>
      <p:sp>
        <p:nvSpPr>
          <p:cNvPr id="835" name="Google Shape;835;p29"/>
          <p:cNvSpPr txBox="1"/>
          <p:nvPr/>
        </p:nvSpPr>
        <p:spPr>
          <a:xfrm>
            <a:off x="6389338" y="2192721"/>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230000"/>
              </a:lnSpc>
              <a:spcBef>
                <a:spcPts val="0"/>
              </a:spcBef>
              <a:spcAft>
                <a:spcPts val="0"/>
              </a:spcAft>
              <a:buNone/>
            </a:pPr>
            <a:r>
              <a:rPr lang="en-GB" sz="1200">
                <a:solidFill>
                  <a:schemeClr val="dk1"/>
                </a:solidFill>
              </a:rPr>
              <a:t>China: </a:t>
            </a:r>
            <a:r>
              <a:rPr b="1" lang="en-GB" sz="1200">
                <a:solidFill>
                  <a:schemeClr val="lt2"/>
                </a:solidFill>
              </a:rPr>
              <a:t>35%</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UK: </a:t>
            </a:r>
            <a:r>
              <a:rPr b="1" lang="en-GB" sz="1200">
                <a:solidFill>
                  <a:schemeClr val="lt2"/>
                </a:solidFill>
              </a:rPr>
              <a:t>19%</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Germany: </a:t>
            </a:r>
            <a:r>
              <a:rPr b="1" lang="en-GB" sz="1200">
                <a:solidFill>
                  <a:schemeClr val="lt2"/>
                </a:solidFill>
              </a:rPr>
              <a:t>19%</a:t>
            </a:r>
            <a:endParaRPr b="1" sz="1200">
              <a:solidFill>
                <a:schemeClr val="lt2"/>
              </a:solidFill>
            </a:endParaRPr>
          </a:p>
        </p:txBody>
      </p:sp>
      <p:pic>
        <p:nvPicPr>
          <p:cNvPr id="836" name="Google Shape;836;p29"/>
          <p:cNvPicPr preferRelativeResize="0"/>
          <p:nvPr/>
        </p:nvPicPr>
        <p:blipFill rotWithShape="1">
          <a:blip r:embed="rId10">
            <a:alphaModFix/>
          </a:blip>
          <a:srcRect b="0" l="0" r="0" t="0"/>
          <a:stretch/>
        </p:blipFill>
        <p:spPr>
          <a:xfrm>
            <a:off x="5946438" y="2194340"/>
            <a:ext cx="352249" cy="352234"/>
          </a:xfrm>
          <a:prstGeom prst="rect">
            <a:avLst/>
          </a:prstGeom>
          <a:noFill/>
          <a:ln>
            <a:noFill/>
          </a:ln>
        </p:spPr>
      </p:pic>
      <p:pic>
        <p:nvPicPr>
          <p:cNvPr id="837" name="Google Shape;837;p29"/>
          <p:cNvPicPr preferRelativeResize="0"/>
          <p:nvPr/>
        </p:nvPicPr>
        <p:blipFill rotWithShape="1">
          <a:blip r:embed="rId11">
            <a:alphaModFix/>
          </a:blip>
          <a:srcRect b="0" l="0" r="0" t="0"/>
          <a:stretch/>
        </p:blipFill>
        <p:spPr>
          <a:xfrm>
            <a:off x="5946438" y="3070099"/>
            <a:ext cx="352249" cy="352234"/>
          </a:xfrm>
          <a:prstGeom prst="rect">
            <a:avLst/>
          </a:prstGeom>
          <a:noFill/>
          <a:ln>
            <a:noFill/>
          </a:ln>
        </p:spPr>
      </p:pic>
      <p:pic>
        <p:nvPicPr>
          <p:cNvPr id="838" name="Google Shape;838;p29"/>
          <p:cNvPicPr preferRelativeResize="0"/>
          <p:nvPr/>
        </p:nvPicPr>
        <p:blipFill rotWithShape="1">
          <a:blip r:embed="rId12">
            <a:alphaModFix/>
          </a:blip>
          <a:srcRect b="0" l="0" r="0" t="0"/>
          <a:stretch/>
        </p:blipFill>
        <p:spPr>
          <a:xfrm>
            <a:off x="5946438" y="2633449"/>
            <a:ext cx="352249" cy="3522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30"/>
          <p:cNvSpPr/>
          <p:nvPr/>
        </p:nvSpPr>
        <p:spPr>
          <a:xfrm>
            <a:off x="22575" y="5990800"/>
            <a:ext cx="16770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5" name="Google Shape;845;p30"/>
          <p:cNvGrpSpPr/>
          <p:nvPr/>
        </p:nvGrpSpPr>
        <p:grpSpPr>
          <a:xfrm>
            <a:off x="0" y="1530908"/>
            <a:ext cx="12192000" cy="2562600"/>
            <a:chOff x="0" y="1530908"/>
            <a:chExt cx="12192000" cy="2562600"/>
          </a:xfrm>
        </p:grpSpPr>
        <p:sp>
          <p:nvSpPr>
            <p:cNvPr id="846" name="Google Shape;846;p30"/>
            <p:cNvSpPr/>
            <p:nvPr/>
          </p:nvSpPr>
          <p:spPr>
            <a:xfrm>
              <a:off x="0" y="1530908"/>
              <a:ext cx="12192000" cy="256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7" name="Google Shape;847;p30"/>
            <p:cNvCxnSpPr/>
            <p:nvPr/>
          </p:nvCxnSpPr>
          <p:spPr>
            <a:xfrm>
              <a:off x="4151784" y="1759251"/>
              <a:ext cx="0" cy="2088300"/>
            </a:xfrm>
            <a:prstGeom prst="straightConnector1">
              <a:avLst/>
            </a:prstGeom>
            <a:noFill/>
            <a:ln cap="flat" cmpd="sng" w="9525">
              <a:solidFill>
                <a:schemeClr val="accent1"/>
              </a:solidFill>
              <a:prstDash val="dot"/>
              <a:miter lim="800000"/>
              <a:headEnd len="sm" w="sm" type="none"/>
              <a:tailEnd len="sm" w="sm" type="none"/>
            </a:ln>
          </p:spPr>
        </p:cxnSp>
        <p:cxnSp>
          <p:nvCxnSpPr>
            <p:cNvPr id="848" name="Google Shape;848;p30"/>
            <p:cNvCxnSpPr/>
            <p:nvPr/>
          </p:nvCxnSpPr>
          <p:spPr>
            <a:xfrm>
              <a:off x="8190384" y="1759251"/>
              <a:ext cx="0" cy="2088300"/>
            </a:xfrm>
            <a:prstGeom prst="straightConnector1">
              <a:avLst/>
            </a:prstGeom>
            <a:noFill/>
            <a:ln cap="flat" cmpd="sng" w="9525">
              <a:solidFill>
                <a:srgbClr val="C8C8C8"/>
              </a:solidFill>
              <a:prstDash val="solid"/>
              <a:miter lim="800000"/>
              <a:headEnd len="sm" w="sm" type="none"/>
              <a:tailEnd len="sm" w="sm" type="none"/>
            </a:ln>
          </p:spPr>
        </p:cxnSp>
        <p:cxnSp>
          <p:nvCxnSpPr>
            <p:cNvPr id="849" name="Google Shape;849;p30"/>
            <p:cNvCxnSpPr/>
            <p:nvPr/>
          </p:nvCxnSpPr>
          <p:spPr>
            <a:xfrm>
              <a:off x="8190384" y="1759251"/>
              <a:ext cx="0" cy="2088300"/>
            </a:xfrm>
            <a:prstGeom prst="straightConnector1">
              <a:avLst/>
            </a:prstGeom>
            <a:noFill/>
            <a:ln cap="flat" cmpd="sng" w="9525">
              <a:solidFill>
                <a:schemeClr val="accent1"/>
              </a:solidFill>
              <a:prstDash val="dot"/>
              <a:miter lim="800000"/>
              <a:headEnd len="sm" w="sm" type="none"/>
              <a:tailEnd len="sm" w="sm" type="none"/>
            </a:ln>
          </p:spPr>
        </p:cxnSp>
      </p:grpSp>
      <p:sp>
        <p:nvSpPr>
          <p:cNvPr id="850" name="Google Shape;850;p30"/>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851" name="Google Shape;851;p30"/>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MyBank </a:t>
            </a:r>
            <a:endParaRPr/>
          </a:p>
        </p:txBody>
      </p:sp>
      <p:sp>
        <p:nvSpPr>
          <p:cNvPr id="852" name="Google Shape;852;p30"/>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Italy + Spain | Bank transfer | EU merchants </a:t>
            </a:r>
            <a:endParaRPr>
              <a:solidFill>
                <a:schemeClr val="lt2"/>
              </a:solidFill>
            </a:endParaRPr>
          </a:p>
        </p:txBody>
      </p:sp>
      <p:sp>
        <p:nvSpPr>
          <p:cNvPr id="853" name="Google Shape;853;p30"/>
          <p:cNvSpPr/>
          <p:nvPr/>
        </p:nvSpPr>
        <p:spPr>
          <a:xfrm>
            <a:off x="407368" y="1629080"/>
            <a:ext cx="3600000" cy="2124000"/>
          </a:xfrm>
          <a:prstGeom prst="rect">
            <a:avLst/>
          </a:prstGeom>
          <a:no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1400"/>
              <a:buFont typeface="Arial"/>
              <a:buNone/>
            </a:pPr>
            <a:r>
              <a:rPr lang="en-GB" sz="1800">
                <a:solidFill>
                  <a:schemeClr val="dk1"/>
                </a:solidFill>
              </a:rPr>
              <a:t>Owned by subsidiary of EBA</a:t>
            </a:r>
            <a:endParaRPr i="0" sz="1800" u="none" cap="none" strike="noStrike">
              <a:solidFill>
                <a:srgbClr val="000000"/>
              </a:solidFill>
            </a:endParaRPr>
          </a:p>
          <a:p>
            <a:pPr indent="0" lvl="0" marL="0" marR="0" rtl="0" algn="l">
              <a:lnSpc>
                <a:spcPct val="100000"/>
              </a:lnSpc>
              <a:spcBef>
                <a:spcPts val="600"/>
              </a:spcBef>
              <a:spcAft>
                <a:spcPts val="0"/>
              </a:spcAft>
              <a:buClr>
                <a:srgbClr val="000000"/>
              </a:buClr>
              <a:buSzPts val="5400"/>
              <a:buFont typeface="Arial"/>
              <a:buNone/>
            </a:pPr>
            <a:r>
              <a:rPr b="1" lang="en-GB" sz="3600">
                <a:solidFill>
                  <a:schemeClr val="dk1"/>
                </a:solidFill>
              </a:rPr>
              <a:t>40M account owners</a:t>
            </a:r>
            <a:endParaRPr b="1" i="0" sz="3600" u="none" cap="none" strike="noStrike">
              <a:solidFill>
                <a:srgbClr val="000000"/>
              </a:solidFill>
            </a:endParaRPr>
          </a:p>
          <a:p>
            <a:pPr indent="0" lvl="0" marL="0" marR="0" rtl="0" algn="l">
              <a:lnSpc>
                <a:spcPct val="100000"/>
              </a:lnSpc>
              <a:spcBef>
                <a:spcPts val="600"/>
              </a:spcBef>
              <a:spcAft>
                <a:spcPts val="0"/>
              </a:spcAft>
              <a:buClr>
                <a:srgbClr val="000000"/>
              </a:buClr>
              <a:buSzPts val="1600"/>
              <a:buFont typeface="Arial"/>
              <a:buNone/>
            </a:pPr>
            <a:r>
              <a:rPr lang="en-GB">
                <a:solidFill>
                  <a:schemeClr val="dk1"/>
                </a:solidFill>
              </a:rPr>
              <a:t>Launched 2013 &gt; based on SEPA standards </a:t>
            </a:r>
            <a:endParaRPr i="0" u="none" cap="none" strike="noStrike">
              <a:solidFill>
                <a:srgbClr val="000000"/>
              </a:solidFill>
            </a:endParaRPr>
          </a:p>
          <a:p>
            <a:pPr indent="0" lvl="0" marL="0" marR="0" rtl="0" algn="l">
              <a:lnSpc>
                <a:spcPct val="100000"/>
              </a:lnSpc>
              <a:spcBef>
                <a:spcPts val="600"/>
              </a:spcBef>
              <a:spcAft>
                <a:spcPts val="0"/>
              </a:spcAft>
              <a:buClr>
                <a:srgbClr val="000000"/>
              </a:buClr>
              <a:buSzPts val="1400"/>
              <a:buFont typeface="Arial"/>
              <a:buNone/>
            </a:pPr>
            <a:r>
              <a:t/>
            </a:r>
            <a:endParaRPr i="0" u="none" cap="none" strike="noStrike">
              <a:solidFill>
                <a:srgbClr val="000000"/>
              </a:solidFill>
            </a:endParaRPr>
          </a:p>
        </p:txBody>
      </p:sp>
      <p:sp>
        <p:nvSpPr>
          <p:cNvPr id="854" name="Google Shape;854;p30"/>
          <p:cNvSpPr txBox="1"/>
          <p:nvPr/>
        </p:nvSpPr>
        <p:spPr>
          <a:xfrm>
            <a:off x="8482608" y="2232513"/>
            <a:ext cx="3384300" cy="936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600"/>
              </a:spcBef>
              <a:spcAft>
                <a:spcPts val="0"/>
              </a:spcAft>
              <a:buClr>
                <a:srgbClr val="000000"/>
              </a:buClr>
              <a:buSzPts val="4400"/>
              <a:buFont typeface="Arial"/>
              <a:buNone/>
            </a:pPr>
            <a:r>
              <a:rPr lang="en-GB" sz="1800">
                <a:solidFill>
                  <a:schemeClr val="accent1"/>
                </a:solidFill>
              </a:rPr>
              <a:t>No payment limits </a:t>
            </a:r>
            <a:endParaRPr sz="1800">
              <a:solidFill>
                <a:schemeClr val="accent1"/>
              </a:solidFill>
            </a:endParaRPr>
          </a:p>
          <a:p>
            <a:pPr indent="0" lvl="0" marL="0" marR="0" rtl="0" algn="l">
              <a:lnSpc>
                <a:spcPct val="100000"/>
              </a:lnSpc>
              <a:spcBef>
                <a:spcPts val="0"/>
              </a:spcBef>
              <a:spcAft>
                <a:spcPts val="0"/>
              </a:spcAft>
              <a:buClr>
                <a:srgbClr val="000000"/>
              </a:buClr>
              <a:buSzPts val="4400"/>
              <a:buFont typeface="Arial"/>
              <a:buNone/>
            </a:pPr>
            <a:r>
              <a:rPr b="1" lang="en-GB" sz="3600">
                <a:solidFill>
                  <a:schemeClr val="accent1"/>
                </a:solidFill>
              </a:rPr>
              <a:t>€15B payment TXN</a:t>
            </a:r>
            <a:endParaRPr b="1" i="0" sz="3600" u="none" cap="none" strike="noStrike">
              <a:solidFill>
                <a:schemeClr val="accent1"/>
              </a:solidFill>
            </a:endParaRPr>
          </a:p>
          <a:p>
            <a:pPr indent="0" lvl="0" marL="0" marR="0" rtl="0" algn="l">
              <a:lnSpc>
                <a:spcPct val="100000"/>
              </a:lnSpc>
              <a:spcBef>
                <a:spcPts val="600"/>
              </a:spcBef>
              <a:spcAft>
                <a:spcPts val="0"/>
              </a:spcAft>
              <a:buClr>
                <a:srgbClr val="000000"/>
              </a:buClr>
              <a:buSzPts val="1600"/>
              <a:buFont typeface="Arial"/>
              <a:buNone/>
            </a:pPr>
            <a:r>
              <a:rPr lang="en-GB">
                <a:solidFill>
                  <a:schemeClr val="accent1"/>
                </a:solidFill>
              </a:rPr>
              <a:t>Over €20M daily TXN value as of Dec 2019</a:t>
            </a:r>
            <a:endParaRPr>
              <a:solidFill>
                <a:schemeClr val="accent1"/>
              </a:solidFill>
            </a:endParaRPr>
          </a:p>
        </p:txBody>
      </p:sp>
      <p:cxnSp>
        <p:nvCxnSpPr>
          <p:cNvPr id="855" name="Google Shape;855;p30"/>
          <p:cNvCxnSpPr/>
          <p:nvPr/>
        </p:nvCxnSpPr>
        <p:spPr>
          <a:xfrm>
            <a:off x="8190384" y="1628800"/>
            <a:ext cx="0" cy="2088300"/>
          </a:xfrm>
          <a:prstGeom prst="straightConnector1">
            <a:avLst/>
          </a:prstGeom>
          <a:noFill/>
          <a:ln cap="flat" cmpd="sng" w="9525">
            <a:solidFill>
              <a:srgbClr val="C8C8C8"/>
            </a:solidFill>
            <a:prstDash val="solid"/>
            <a:miter lim="800000"/>
            <a:headEnd len="sm" w="sm" type="none"/>
            <a:tailEnd len="sm" w="sm" type="none"/>
          </a:ln>
        </p:spPr>
      </p:cxnSp>
      <p:sp>
        <p:nvSpPr>
          <p:cNvPr id="856" name="Google Shape;856;p30"/>
          <p:cNvSpPr/>
          <p:nvPr/>
        </p:nvSpPr>
        <p:spPr>
          <a:xfrm>
            <a:off x="4166388" y="1624400"/>
            <a:ext cx="4132800" cy="2124000"/>
          </a:xfrm>
          <a:prstGeom prst="rect">
            <a:avLst/>
          </a:prstGeom>
          <a:noFill/>
          <a:ln>
            <a:noFill/>
          </a:ln>
        </p:spPr>
        <p:txBody>
          <a:bodyPr anchorCtr="0" anchor="t" bIns="108000" lIns="180000" spcFirstLastPara="1" rIns="144000" wrap="square" tIns="108000">
            <a:noAutofit/>
          </a:bodyPr>
          <a:lstStyle/>
          <a:p>
            <a:pPr indent="0" lvl="0" marL="0" rtl="0" algn="l">
              <a:lnSpc>
                <a:spcPct val="100000"/>
              </a:lnSpc>
              <a:spcBef>
                <a:spcPts val="0"/>
              </a:spcBef>
              <a:spcAft>
                <a:spcPts val="0"/>
              </a:spcAft>
              <a:buClr>
                <a:srgbClr val="000000"/>
              </a:buClr>
              <a:buSzPts val="1400"/>
              <a:buFont typeface="Arial"/>
              <a:buNone/>
            </a:pPr>
            <a:r>
              <a:rPr lang="en-GB" sz="1800">
                <a:solidFill>
                  <a:srgbClr val="028DAB"/>
                </a:solidFill>
              </a:rPr>
              <a:t>Enabled by 250+ banks </a:t>
            </a:r>
            <a:endParaRPr i="0" sz="1800" u="none" cap="none" strike="noStrike">
              <a:solidFill>
                <a:srgbClr val="000000"/>
              </a:solidFill>
            </a:endParaRPr>
          </a:p>
          <a:p>
            <a:pPr indent="0" lvl="0" marL="0" marR="0" rtl="0" algn="l">
              <a:lnSpc>
                <a:spcPct val="100000"/>
              </a:lnSpc>
              <a:spcBef>
                <a:spcPts val="600"/>
              </a:spcBef>
              <a:spcAft>
                <a:spcPts val="0"/>
              </a:spcAft>
              <a:buClr>
                <a:srgbClr val="000000"/>
              </a:buClr>
              <a:buSzPts val="5400"/>
              <a:buFont typeface="Arial"/>
              <a:buNone/>
            </a:pPr>
            <a:r>
              <a:rPr b="1" lang="en-GB" sz="3600">
                <a:solidFill>
                  <a:srgbClr val="028DAB"/>
                </a:solidFill>
              </a:rPr>
              <a:t>11k b2b/b2c merchants</a:t>
            </a:r>
            <a:r>
              <a:rPr lang="en-GB" sz="3600">
                <a:solidFill>
                  <a:schemeClr val="dk1"/>
                </a:solidFill>
              </a:rPr>
              <a:t> </a:t>
            </a:r>
            <a:endParaRPr sz="3600"/>
          </a:p>
          <a:p>
            <a:pPr indent="0" lvl="0" marL="0" marR="0" rtl="0" algn="l">
              <a:lnSpc>
                <a:spcPct val="100000"/>
              </a:lnSpc>
              <a:spcBef>
                <a:spcPts val="600"/>
              </a:spcBef>
              <a:spcAft>
                <a:spcPts val="0"/>
              </a:spcAft>
              <a:buClr>
                <a:srgbClr val="000000"/>
              </a:buClr>
              <a:buSzPts val="1600"/>
              <a:buFont typeface="Arial"/>
              <a:buNone/>
            </a:pPr>
            <a:r>
              <a:rPr lang="en-GB">
                <a:solidFill>
                  <a:srgbClr val="028DAB"/>
                </a:solidFill>
              </a:rPr>
              <a:t>IT public sector uses MyBank for payments by residents</a:t>
            </a:r>
            <a:endParaRPr>
              <a:solidFill>
                <a:srgbClr val="028DAB"/>
              </a:solidFill>
            </a:endParaRPr>
          </a:p>
          <a:p>
            <a:pPr indent="0" lvl="0" marL="0" marR="0" rtl="0" algn="l">
              <a:lnSpc>
                <a:spcPct val="100000"/>
              </a:lnSpc>
              <a:spcBef>
                <a:spcPts val="600"/>
              </a:spcBef>
              <a:spcAft>
                <a:spcPts val="0"/>
              </a:spcAft>
              <a:buClr>
                <a:srgbClr val="000000"/>
              </a:buClr>
              <a:buSzPts val="1600"/>
              <a:buFont typeface="Arial"/>
              <a:buNone/>
            </a:pPr>
            <a:r>
              <a:rPr lang="en-GB" sz="3600">
                <a:solidFill>
                  <a:srgbClr val="028DAB"/>
                </a:solidFill>
              </a:rPr>
              <a:t> </a:t>
            </a:r>
            <a:endParaRPr sz="3600">
              <a:solidFill>
                <a:srgbClr val="028DAB"/>
              </a:solidFill>
            </a:endParaRPr>
          </a:p>
          <a:p>
            <a:pPr indent="0" lvl="0" marL="0" marR="0" rtl="0" algn="l">
              <a:lnSpc>
                <a:spcPct val="100000"/>
              </a:lnSpc>
              <a:spcBef>
                <a:spcPts val="600"/>
              </a:spcBef>
              <a:spcAft>
                <a:spcPts val="0"/>
              </a:spcAft>
              <a:buClr>
                <a:srgbClr val="000000"/>
              </a:buClr>
              <a:buSzPts val="1400"/>
              <a:buFont typeface="Arial"/>
              <a:buNone/>
            </a:pPr>
            <a:r>
              <a:t/>
            </a:r>
            <a:endParaRPr i="0" sz="1400" u="none" cap="none" strike="noStrike">
              <a:solidFill>
                <a:srgbClr val="000000"/>
              </a:solidFill>
            </a:endParaRPr>
          </a:p>
        </p:txBody>
      </p:sp>
      <p:pic>
        <p:nvPicPr>
          <p:cNvPr id="857" name="Google Shape;857;p30"/>
          <p:cNvPicPr preferRelativeResize="0"/>
          <p:nvPr/>
        </p:nvPicPr>
        <p:blipFill rotWithShape="1">
          <a:blip r:embed="rId3">
            <a:alphaModFix/>
          </a:blip>
          <a:srcRect b="35815" l="0" r="0" t="0"/>
          <a:stretch/>
        </p:blipFill>
        <p:spPr>
          <a:xfrm>
            <a:off x="9325" y="4154361"/>
            <a:ext cx="10415700" cy="1681725"/>
          </a:xfrm>
          <a:prstGeom prst="rect">
            <a:avLst/>
          </a:prstGeom>
          <a:noFill/>
          <a:ln>
            <a:noFill/>
          </a:ln>
        </p:spPr>
      </p:pic>
      <p:sp>
        <p:nvSpPr>
          <p:cNvPr id="858" name="Google Shape;858;p30"/>
          <p:cNvSpPr txBox="1"/>
          <p:nvPr/>
        </p:nvSpPr>
        <p:spPr>
          <a:xfrm>
            <a:off x="5500900" y="56683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Authorise the payment. In a few seconds, you and the merchant will </a:t>
            </a:r>
            <a:r>
              <a:rPr b="1" lang="en-GB" sz="1200"/>
              <a:t>receive confirmation</a:t>
            </a:r>
            <a:r>
              <a:rPr lang="en-GB" sz="1200"/>
              <a:t> of payment.</a:t>
            </a:r>
            <a:endParaRPr sz="1200"/>
          </a:p>
        </p:txBody>
      </p:sp>
      <p:sp>
        <p:nvSpPr>
          <p:cNvPr id="859" name="Google Shape;859;p30"/>
          <p:cNvSpPr txBox="1"/>
          <p:nvPr/>
        </p:nvSpPr>
        <p:spPr>
          <a:xfrm>
            <a:off x="8159825" y="56683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You’re done!</a:t>
            </a:r>
            <a:endParaRPr sz="1200"/>
          </a:p>
        </p:txBody>
      </p:sp>
      <p:sp>
        <p:nvSpPr>
          <p:cNvPr id="860" name="Google Shape;860;p30"/>
          <p:cNvSpPr txBox="1"/>
          <p:nvPr/>
        </p:nvSpPr>
        <p:spPr>
          <a:xfrm>
            <a:off x="557975" y="56683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When checking out online </a:t>
            </a:r>
            <a:r>
              <a:rPr b="1" lang="en-GB" sz="1200"/>
              <a:t>select the MyBank payment option.</a:t>
            </a:r>
            <a:endParaRPr b="1" sz="1200"/>
          </a:p>
        </p:txBody>
      </p:sp>
      <p:sp>
        <p:nvSpPr>
          <p:cNvPr id="861" name="Google Shape;861;p30"/>
          <p:cNvSpPr txBox="1"/>
          <p:nvPr/>
        </p:nvSpPr>
        <p:spPr>
          <a:xfrm>
            <a:off x="3086450" y="566835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You’ll be directed to your online banking portal, where you’ll be able to log in and </a:t>
            </a:r>
            <a:r>
              <a:rPr b="1" lang="en-GB" sz="1200"/>
              <a:t>verify payment details</a:t>
            </a:r>
            <a:r>
              <a:rPr lang="en-GB" sz="1200"/>
              <a:t>.</a:t>
            </a:r>
            <a:endParaRPr b="1" sz="1200"/>
          </a:p>
        </p:txBody>
      </p:sp>
      <p:sp>
        <p:nvSpPr>
          <p:cNvPr id="862" name="Google Shape;862;p30"/>
          <p:cNvSpPr txBox="1"/>
          <p:nvPr/>
        </p:nvSpPr>
        <p:spPr>
          <a:xfrm>
            <a:off x="9782300" y="7"/>
            <a:ext cx="21432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You’re done!</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7" name="Shape 867"/>
        <p:cNvGrpSpPr/>
        <p:nvPr/>
      </p:nvGrpSpPr>
      <p:grpSpPr>
        <a:xfrm>
          <a:off x="0" y="0"/>
          <a:ext cx="0" cy="0"/>
          <a:chOff x="0" y="0"/>
          <a:chExt cx="0" cy="0"/>
        </a:xfrm>
      </p:grpSpPr>
      <p:sp>
        <p:nvSpPr>
          <p:cNvPr id="868" name="Google Shape;868;p31"/>
          <p:cNvSpPr/>
          <p:nvPr/>
        </p:nvSpPr>
        <p:spPr>
          <a:xfrm>
            <a:off x="22575" y="5990800"/>
            <a:ext cx="16770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1"/>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870" name="Google Shape;870;p31"/>
          <p:cNvSpPr txBox="1"/>
          <p:nvPr>
            <p:ph idx="4294967295" type="title"/>
          </p:nvPr>
        </p:nvSpPr>
        <p:spPr>
          <a:xfrm>
            <a:off x="407368" y="3201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China</a:t>
            </a:r>
            <a:endParaRPr/>
          </a:p>
        </p:txBody>
      </p:sp>
      <p:sp>
        <p:nvSpPr>
          <p:cNvPr id="871" name="Google Shape;871;p31"/>
          <p:cNvSpPr txBox="1"/>
          <p:nvPr/>
        </p:nvSpPr>
        <p:spPr>
          <a:xfrm>
            <a:off x="9643350" y="2063892"/>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200">
                <a:solidFill>
                  <a:schemeClr val="dk1"/>
                </a:solidFill>
              </a:rPr>
              <a:t>Clothing &amp; Footwear: </a:t>
            </a:r>
            <a:r>
              <a:rPr b="1" lang="en-GB" sz="1200">
                <a:solidFill>
                  <a:schemeClr val="lt2"/>
                </a:solidFill>
              </a:rPr>
              <a:t>17%</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Airlines &amp; Hotels: </a:t>
            </a:r>
            <a:r>
              <a:rPr b="1" lang="en-GB" sz="1200">
                <a:solidFill>
                  <a:schemeClr val="lt2"/>
                </a:solidFill>
              </a:rPr>
              <a:t>15%</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Electrical goods: </a:t>
            </a:r>
            <a:r>
              <a:rPr b="1" lang="en-GB" sz="1200">
                <a:solidFill>
                  <a:schemeClr val="lt2"/>
                </a:solidFill>
              </a:rPr>
              <a:t>14%</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Food &amp; Drink: </a:t>
            </a:r>
            <a:r>
              <a:rPr b="1" lang="en-GB" sz="1200">
                <a:solidFill>
                  <a:schemeClr val="lt2"/>
                </a:solidFill>
              </a:rPr>
              <a:t>11%</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Homeware &amp; Furniture: </a:t>
            </a:r>
            <a:r>
              <a:rPr b="1" lang="en-GB" sz="1200">
                <a:solidFill>
                  <a:schemeClr val="lt2"/>
                </a:solidFill>
              </a:rPr>
              <a:t>10%</a:t>
            </a:r>
            <a:endParaRPr b="1" sz="1200">
              <a:solidFill>
                <a:schemeClr val="lt2"/>
              </a:solidFill>
            </a:endParaRPr>
          </a:p>
        </p:txBody>
      </p:sp>
      <p:sp>
        <p:nvSpPr>
          <p:cNvPr id="872" name="Google Shape;872;p31"/>
          <p:cNvSpPr txBox="1"/>
          <p:nvPr/>
        </p:nvSpPr>
        <p:spPr>
          <a:xfrm>
            <a:off x="9217775" y="1548219"/>
            <a:ext cx="23475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1"/>
                </a:solidFill>
              </a:rPr>
              <a:t>Top e-commerce segments</a:t>
            </a:r>
            <a:endParaRPr>
              <a:solidFill>
                <a:schemeClr val="accent1"/>
              </a:solidFill>
            </a:endParaRPr>
          </a:p>
        </p:txBody>
      </p:sp>
      <p:pic>
        <p:nvPicPr>
          <p:cNvPr id="873" name="Google Shape;873;p31"/>
          <p:cNvPicPr preferRelativeResize="0"/>
          <p:nvPr/>
        </p:nvPicPr>
        <p:blipFill>
          <a:blip r:embed="rId3">
            <a:alphaModFix/>
          </a:blip>
          <a:stretch>
            <a:fillRect/>
          </a:stretch>
        </p:blipFill>
        <p:spPr>
          <a:xfrm>
            <a:off x="9329323" y="2403205"/>
            <a:ext cx="237825" cy="237825"/>
          </a:xfrm>
          <a:prstGeom prst="rect">
            <a:avLst/>
          </a:prstGeom>
          <a:noFill/>
          <a:ln>
            <a:noFill/>
          </a:ln>
        </p:spPr>
      </p:pic>
      <p:pic>
        <p:nvPicPr>
          <p:cNvPr id="874" name="Google Shape;874;p31"/>
          <p:cNvPicPr preferRelativeResize="0"/>
          <p:nvPr/>
        </p:nvPicPr>
        <p:blipFill>
          <a:blip r:embed="rId4">
            <a:alphaModFix/>
          </a:blip>
          <a:stretch>
            <a:fillRect/>
          </a:stretch>
        </p:blipFill>
        <p:spPr>
          <a:xfrm>
            <a:off x="9329325" y="2090601"/>
            <a:ext cx="237830" cy="263037"/>
          </a:xfrm>
          <a:prstGeom prst="rect">
            <a:avLst/>
          </a:prstGeom>
          <a:noFill/>
          <a:ln>
            <a:noFill/>
          </a:ln>
        </p:spPr>
      </p:pic>
      <p:pic>
        <p:nvPicPr>
          <p:cNvPr id="875" name="Google Shape;875;p31"/>
          <p:cNvPicPr preferRelativeResize="0"/>
          <p:nvPr/>
        </p:nvPicPr>
        <p:blipFill>
          <a:blip r:embed="rId5">
            <a:alphaModFix/>
          </a:blip>
          <a:stretch>
            <a:fillRect/>
          </a:stretch>
        </p:blipFill>
        <p:spPr>
          <a:xfrm>
            <a:off x="9329324" y="2704785"/>
            <a:ext cx="237825" cy="182893"/>
          </a:xfrm>
          <a:prstGeom prst="rect">
            <a:avLst/>
          </a:prstGeom>
          <a:noFill/>
          <a:ln>
            <a:noFill/>
          </a:ln>
        </p:spPr>
      </p:pic>
      <p:pic>
        <p:nvPicPr>
          <p:cNvPr id="876" name="Google Shape;876;p31"/>
          <p:cNvPicPr preferRelativeResize="0"/>
          <p:nvPr/>
        </p:nvPicPr>
        <p:blipFill>
          <a:blip r:embed="rId6">
            <a:alphaModFix/>
          </a:blip>
          <a:stretch>
            <a:fillRect/>
          </a:stretch>
        </p:blipFill>
        <p:spPr>
          <a:xfrm>
            <a:off x="9329328" y="2951430"/>
            <a:ext cx="237825" cy="213087"/>
          </a:xfrm>
          <a:prstGeom prst="rect">
            <a:avLst/>
          </a:prstGeom>
          <a:noFill/>
          <a:ln>
            <a:noFill/>
          </a:ln>
        </p:spPr>
      </p:pic>
      <p:pic>
        <p:nvPicPr>
          <p:cNvPr id="877" name="Google Shape;877;p31"/>
          <p:cNvPicPr preferRelativeResize="0"/>
          <p:nvPr/>
        </p:nvPicPr>
        <p:blipFill>
          <a:blip r:embed="rId7">
            <a:alphaModFix/>
          </a:blip>
          <a:stretch>
            <a:fillRect/>
          </a:stretch>
        </p:blipFill>
        <p:spPr>
          <a:xfrm>
            <a:off x="9319436" y="3278167"/>
            <a:ext cx="257602" cy="144000"/>
          </a:xfrm>
          <a:prstGeom prst="rect">
            <a:avLst/>
          </a:prstGeom>
          <a:noFill/>
          <a:ln>
            <a:noFill/>
          </a:ln>
        </p:spPr>
      </p:pic>
      <p:pic>
        <p:nvPicPr>
          <p:cNvPr id="878" name="Google Shape;878;p31" title="Points scored"/>
          <p:cNvPicPr preferRelativeResize="0"/>
          <p:nvPr/>
        </p:nvPicPr>
        <p:blipFill>
          <a:blip r:embed="rId8">
            <a:alphaModFix/>
          </a:blip>
          <a:stretch>
            <a:fillRect/>
          </a:stretch>
        </p:blipFill>
        <p:spPr>
          <a:xfrm>
            <a:off x="273728" y="3754513"/>
            <a:ext cx="4842663" cy="2994374"/>
          </a:xfrm>
          <a:prstGeom prst="rect">
            <a:avLst/>
          </a:prstGeom>
          <a:noFill/>
          <a:ln>
            <a:noFill/>
          </a:ln>
        </p:spPr>
      </p:pic>
      <p:graphicFrame>
        <p:nvGraphicFramePr>
          <p:cNvPr id="879" name="Google Shape;879;p31"/>
          <p:cNvGraphicFramePr/>
          <p:nvPr/>
        </p:nvGraphicFramePr>
        <p:xfrm>
          <a:off x="408000" y="938625"/>
          <a:ext cx="3000000" cy="3000000"/>
        </p:xfrm>
        <a:graphic>
          <a:graphicData uri="http://schemas.openxmlformats.org/drawingml/2006/table">
            <a:tbl>
              <a:tblPr>
                <a:noFill/>
                <a:tableStyleId>{17DEF13A-17BA-4D37-AEA5-047F1FCD570A}</a:tableStyleId>
              </a:tblPr>
              <a:tblGrid>
                <a:gridCol w="1752375"/>
                <a:gridCol w="3097875"/>
              </a:tblGrid>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Population: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1.4</a:t>
                      </a:r>
                      <a:r>
                        <a:rPr lang="en-GB" sz="1200" u="none" cap="none" strike="noStrike"/>
                        <a:t> </a:t>
                      </a:r>
                      <a:r>
                        <a:rPr lang="en-GB" sz="1200"/>
                        <a:t>b</a:t>
                      </a:r>
                      <a:r>
                        <a:rPr lang="en-GB" sz="1200" u="none" cap="none" strike="noStrike"/>
                        <a:t>illion (</a:t>
                      </a:r>
                      <a:r>
                        <a:rPr lang="en-GB" sz="1200"/>
                        <a:t>756.3</a:t>
                      </a:r>
                      <a:r>
                        <a:rPr lang="en-GB" sz="1200" u="none" cap="none" strike="noStrike"/>
                        <a:t> million online)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B2C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1.3 trillion </a:t>
                      </a:r>
                      <a:r>
                        <a:rPr lang="en-GB" sz="1200" u="none" cap="none" strike="noStrike"/>
                        <a:t>which is </a:t>
                      </a:r>
                      <a:r>
                        <a:rPr b="1" lang="en-GB" sz="1200"/>
                        <a:t>24</a:t>
                      </a:r>
                      <a:r>
                        <a:rPr b="1" lang="en-GB" sz="1200" u="none" cap="none" strike="noStrike"/>
                        <a:t>% of total retail</a:t>
                      </a:r>
                      <a:endParaRPr b="1"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E-commerce growth:</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24</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13.6 trillion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 per capita:</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9,771</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Average online spend:</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2,386</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Mobile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59</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bl>
          </a:graphicData>
        </a:graphic>
      </p:graphicFrame>
      <p:sp>
        <p:nvSpPr>
          <p:cNvPr id="880" name="Google Shape;880;p31"/>
          <p:cNvSpPr/>
          <p:nvPr/>
        </p:nvSpPr>
        <p:spPr>
          <a:xfrm>
            <a:off x="5667900" y="938625"/>
            <a:ext cx="3277500" cy="2667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1"/>
          <p:cNvSpPr/>
          <p:nvPr/>
        </p:nvSpPr>
        <p:spPr>
          <a:xfrm>
            <a:off x="5667900" y="938625"/>
            <a:ext cx="3277500" cy="69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1"/>
          <p:cNvSpPr txBox="1"/>
          <p:nvPr/>
        </p:nvSpPr>
        <p:spPr>
          <a:xfrm>
            <a:off x="5667675" y="938625"/>
            <a:ext cx="3277500" cy="69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rPr>
              <a:t>Cross-border e-commerce: </a:t>
            </a:r>
            <a:r>
              <a:rPr b="1" lang="en-GB">
                <a:solidFill>
                  <a:srgbClr val="FFFFFF"/>
                </a:solidFill>
              </a:rPr>
              <a:t>$217 bn</a:t>
            </a:r>
            <a:endParaRPr b="1">
              <a:solidFill>
                <a:srgbClr val="FFFFFF"/>
              </a:solidFill>
            </a:endParaRPr>
          </a:p>
          <a:p>
            <a:pPr indent="0" lvl="0" marL="0" rtl="0" algn="ctr">
              <a:spcBef>
                <a:spcPts val="0"/>
              </a:spcBef>
              <a:spcAft>
                <a:spcPts val="0"/>
              </a:spcAft>
              <a:buNone/>
            </a:pPr>
            <a:r>
              <a:rPr b="1" lang="en-GB" sz="1200">
                <a:solidFill>
                  <a:schemeClr val="accent1"/>
                </a:solidFill>
              </a:rPr>
              <a:t>17%</a:t>
            </a:r>
            <a:r>
              <a:rPr lang="en-GB" sz="1200">
                <a:solidFill>
                  <a:schemeClr val="accent1"/>
                </a:solidFill>
              </a:rPr>
              <a:t> of total e-commerce</a:t>
            </a:r>
            <a:endParaRPr b="1" sz="1200">
              <a:solidFill>
                <a:schemeClr val="accent1"/>
              </a:solidFill>
            </a:endParaRPr>
          </a:p>
        </p:txBody>
      </p:sp>
      <p:sp>
        <p:nvSpPr>
          <p:cNvPr id="883" name="Google Shape;883;p31"/>
          <p:cNvSpPr txBox="1"/>
          <p:nvPr/>
        </p:nvSpPr>
        <p:spPr>
          <a:xfrm>
            <a:off x="5854072" y="1719384"/>
            <a:ext cx="30912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rPr>
              <a:t>43%</a:t>
            </a:r>
            <a:r>
              <a:rPr lang="en-GB">
                <a:solidFill>
                  <a:schemeClr val="dk1"/>
                </a:solidFill>
              </a:rPr>
              <a:t> shop cross-border</a:t>
            </a:r>
            <a:endParaRPr>
              <a:solidFill>
                <a:schemeClr val="dk1"/>
              </a:solidFill>
            </a:endParaRPr>
          </a:p>
        </p:txBody>
      </p:sp>
      <p:sp>
        <p:nvSpPr>
          <p:cNvPr id="884" name="Google Shape;884;p31"/>
          <p:cNvSpPr txBox="1"/>
          <p:nvPr/>
        </p:nvSpPr>
        <p:spPr>
          <a:xfrm>
            <a:off x="6389338" y="2192721"/>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230000"/>
              </a:lnSpc>
              <a:spcBef>
                <a:spcPts val="0"/>
              </a:spcBef>
              <a:spcAft>
                <a:spcPts val="0"/>
              </a:spcAft>
              <a:buNone/>
            </a:pPr>
            <a:r>
              <a:rPr lang="en-GB" sz="1200">
                <a:solidFill>
                  <a:schemeClr val="dk1"/>
                </a:solidFill>
              </a:rPr>
              <a:t>Japan: </a:t>
            </a:r>
            <a:r>
              <a:rPr b="1" lang="en-GB" sz="1200">
                <a:solidFill>
                  <a:schemeClr val="lt2"/>
                </a:solidFill>
              </a:rPr>
              <a:t>23%</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USA: </a:t>
            </a:r>
            <a:r>
              <a:rPr b="1" lang="en-GB" sz="1200">
                <a:solidFill>
                  <a:schemeClr val="lt2"/>
                </a:solidFill>
              </a:rPr>
              <a:t>14%</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Hong Kong: </a:t>
            </a:r>
            <a:r>
              <a:rPr b="1" lang="en-GB" sz="1200">
                <a:solidFill>
                  <a:schemeClr val="lt2"/>
                </a:solidFill>
              </a:rPr>
              <a:t>12%</a:t>
            </a:r>
            <a:endParaRPr b="1" sz="1200">
              <a:solidFill>
                <a:schemeClr val="lt2"/>
              </a:solidFill>
            </a:endParaRPr>
          </a:p>
        </p:txBody>
      </p:sp>
      <p:pic>
        <p:nvPicPr>
          <p:cNvPr id="885" name="Google Shape;885;p31"/>
          <p:cNvPicPr preferRelativeResize="0"/>
          <p:nvPr/>
        </p:nvPicPr>
        <p:blipFill rotWithShape="1">
          <a:blip r:embed="rId9">
            <a:alphaModFix/>
          </a:blip>
          <a:srcRect b="0" l="0" r="0" t="0"/>
          <a:stretch/>
        </p:blipFill>
        <p:spPr>
          <a:xfrm>
            <a:off x="5946438" y="2194340"/>
            <a:ext cx="352249" cy="352234"/>
          </a:xfrm>
          <a:prstGeom prst="rect">
            <a:avLst/>
          </a:prstGeom>
          <a:noFill/>
          <a:ln>
            <a:noFill/>
          </a:ln>
        </p:spPr>
      </p:pic>
      <p:pic>
        <p:nvPicPr>
          <p:cNvPr id="886" name="Google Shape;886;p31"/>
          <p:cNvPicPr preferRelativeResize="0"/>
          <p:nvPr/>
        </p:nvPicPr>
        <p:blipFill rotWithShape="1">
          <a:blip r:embed="rId10">
            <a:alphaModFix/>
          </a:blip>
          <a:srcRect b="0" l="0" r="0" t="0"/>
          <a:stretch/>
        </p:blipFill>
        <p:spPr>
          <a:xfrm>
            <a:off x="5946438" y="3070099"/>
            <a:ext cx="352249" cy="352234"/>
          </a:xfrm>
          <a:prstGeom prst="rect">
            <a:avLst/>
          </a:prstGeom>
          <a:noFill/>
          <a:ln>
            <a:noFill/>
          </a:ln>
        </p:spPr>
      </p:pic>
      <p:pic>
        <p:nvPicPr>
          <p:cNvPr id="887" name="Google Shape;887;p31"/>
          <p:cNvPicPr preferRelativeResize="0"/>
          <p:nvPr/>
        </p:nvPicPr>
        <p:blipFill rotWithShape="1">
          <a:blip r:embed="rId11">
            <a:alphaModFix/>
          </a:blip>
          <a:srcRect b="0" l="0" r="0" t="0"/>
          <a:stretch/>
        </p:blipFill>
        <p:spPr>
          <a:xfrm>
            <a:off x="5946438" y="2633449"/>
            <a:ext cx="352249" cy="352234"/>
          </a:xfrm>
          <a:prstGeom prst="rect">
            <a:avLst/>
          </a:prstGeom>
          <a:noFill/>
          <a:ln>
            <a:noFill/>
          </a:ln>
        </p:spPr>
      </p:pic>
      <p:grpSp>
        <p:nvGrpSpPr>
          <p:cNvPr id="888" name="Google Shape;888;p31"/>
          <p:cNvGrpSpPr/>
          <p:nvPr/>
        </p:nvGrpSpPr>
        <p:grpSpPr>
          <a:xfrm>
            <a:off x="5359175" y="3555463"/>
            <a:ext cx="2979840" cy="3207256"/>
            <a:chOff x="5359175" y="3555463"/>
            <a:chExt cx="2979840" cy="3207256"/>
          </a:xfrm>
        </p:grpSpPr>
        <p:pic>
          <p:nvPicPr>
            <p:cNvPr id="889" name="Google Shape;889;p31" title="Points scored"/>
            <p:cNvPicPr preferRelativeResize="0"/>
            <p:nvPr/>
          </p:nvPicPr>
          <p:blipFill rotWithShape="1">
            <a:blip r:embed="rId12">
              <a:alphaModFix/>
            </a:blip>
            <a:srcRect b="0" l="20428" r="20203" t="0"/>
            <a:stretch/>
          </p:blipFill>
          <p:spPr>
            <a:xfrm>
              <a:off x="5359175" y="3659245"/>
              <a:ext cx="2979840" cy="3103474"/>
            </a:xfrm>
            <a:prstGeom prst="rect">
              <a:avLst/>
            </a:prstGeom>
            <a:noFill/>
            <a:ln>
              <a:noFill/>
            </a:ln>
          </p:spPr>
        </p:pic>
        <p:sp>
          <p:nvSpPr>
            <p:cNvPr id="890" name="Google Shape;890;p31"/>
            <p:cNvSpPr txBox="1"/>
            <p:nvPr/>
          </p:nvSpPr>
          <p:spPr>
            <a:xfrm>
              <a:off x="6182855" y="4692676"/>
              <a:ext cx="13290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accent1"/>
                  </a:solidFill>
                </a:rPr>
                <a:t>Payment method breakdown</a:t>
              </a:r>
              <a:endParaRPr>
                <a:solidFill>
                  <a:schemeClr val="accent1"/>
                </a:solidFill>
              </a:endParaRPr>
            </a:p>
          </p:txBody>
        </p:sp>
        <p:sp>
          <p:nvSpPr>
            <p:cNvPr id="891" name="Google Shape;891;p31"/>
            <p:cNvSpPr txBox="1"/>
            <p:nvPr/>
          </p:nvSpPr>
          <p:spPr>
            <a:xfrm>
              <a:off x="7452225" y="5527025"/>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13%</a:t>
              </a:r>
              <a:endParaRPr sz="1000">
                <a:solidFill>
                  <a:srgbClr val="FFFFFF"/>
                </a:solidFill>
              </a:endParaRPr>
            </a:p>
          </p:txBody>
        </p:sp>
        <p:sp>
          <p:nvSpPr>
            <p:cNvPr id="892" name="Google Shape;892;p31"/>
            <p:cNvSpPr txBox="1"/>
            <p:nvPr/>
          </p:nvSpPr>
          <p:spPr>
            <a:xfrm>
              <a:off x="5729550" y="5399426"/>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56%</a:t>
              </a:r>
              <a:endParaRPr sz="1000">
                <a:solidFill>
                  <a:schemeClr val="accent1"/>
                </a:solidFill>
              </a:endParaRPr>
            </a:p>
          </p:txBody>
        </p:sp>
        <p:sp>
          <p:nvSpPr>
            <p:cNvPr id="893" name="Google Shape;893;p31"/>
            <p:cNvSpPr txBox="1"/>
            <p:nvPr/>
          </p:nvSpPr>
          <p:spPr>
            <a:xfrm>
              <a:off x="7652600" y="4949776"/>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6%</a:t>
              </a:r>
              <a:endParaRPr sz="1000">
                <a:solidFill>
                  <a:srgbClr val="FFFFFF"/>
                </a:solidFill>
              </a:endParaRPr>
            </a:p>
          </p:txBody>
        </p:sp>
        <p:sp>
          <p:nvSpPr>
            <p:cNvPr id="894" name="Google Shape;894;p31"/>
            <p:cNvSpPr txBox="1"/>
            <p:nvPr/>
          </p:nvSpPr>
          <p:spPr>
            <a:xfrm>
              <a:off x="6525401" y="3555463"/>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3%</a:t>
              </a:r>
              <a:endParaRPr sz="1000">
                <a:solidFill>
                  <a:schemeClr val="accent1"/>
                </a:solidFill>
              </a:endParaRPr>
            </a:p>
          </p:txBody>
        </p:sp>
        <p:sp>
          <p:nvSpPr>
            <p:cNvPr id="895" name="Google Shape;895;p31"/>
            <p:cNvSpPr txBox="1"/>
            <p:nvPr/>
          </p:nvSpPr>
          <p:spPr>
            <a:xfrm>
              <a:off x="7177675" y="4210325"/>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22%</a:t>
              </a:r>
              <a:endParaRPr sz="1000">
                <a:solidFill>
                  <a:srgbClr val="FFFFFF"/>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0" name="Shape 900"/>
        <p:cNvGrpSpPr/>
        <p:nvPr/>
      </p:nvGrpSpPr>
      <p:grpSpPr>
        <a:xfrm>
          <a:off x="0" y="0"/>
          <a:ext cx="0" cy="0"/>
          <a:chOff x="0" y="0"/>
          <a:chExt cx="0" cy="0"/>
        </a:xfrm>
      </p:grpSpPr>
      <p:sp>
        <p:nvSpPr>
          <p:cNvPr id="901" name="Google Shape;901;p32"/>
          <p:cNvSpPr/>
          <p:nvPr/>
        </p:nvSpPr>
        <p:spPr>
          <a:xfrm>
            <a:off x="0" y="1530900"/>
            <a:ext cx="6317700" cy="5327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2"/>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903" name="Google Shape;903;p32"/>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WeChat Pay </a:t>
            </a:r>
            <a:endParaRPr/>
          </a:p>
        </p:txBody>
      </p:sp>
      <p:sp>
        <p:nvSpPr>
          <p:cNvPr id="904" name="Google Shape;904;p32"/>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China | E-wallet | Most EU + UK merchants  </a:t>
            </a:r>
            <a:endParaRPr>
              <a:solidFill>
                <a:schemeClr val="lt2"/>
              </a:solidFill>
            </a:endParaRPr>
          </a:p>
        </p:txBody>
      </p:sp>
      <p:sp>
        <p:nvSpPr>
          <p:cNvPr id="905" name="Google Shape;905;p32"/>
          <p:cNvSpPr/>
          <p:nvPr/>
        </p:nvSpPr>
        <p:spPr>
          <a:xfrm>
            <a:off x="46650" y="1629075"/>
            <a:ext cx="5919600" cy="4986000"/>
          </a:xfrm>
          <a:prstGeom prst="rect">
            <a:avLst/>
          </a:prstGeom>
          <a:no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1400"/>
              <a:buFont typeface="Arial"/>
              <a:buNone/>
            </a:pPr>
            <a:r>
              <a:rPr lang="en-GB" sz="1800">
                <a:solidFill>
                  <a:schemeClr val="dk1"/>
                </a:solidFill>
              </a:rPr>
              <a:t>e-Wallet in WeChat super app</a:t>
            </a:r>
            <a:endParaRPr i="0" sz="1800" u="none" cap="none" strike="noStrike">
              <a:solidFill>
                <a:srgbClr val="000000"/>
              </a:solidFill>
            </a:endParaRPr>
          </a:p>
          <a:p>
            <a:pPr indent="0" lvl="0" marL="0" marR="0" rtl="0" algn="l">
              <a:lnSpc>
                <a:spcPct val="100000"/>
              </a:lnSpc>
              <a:spcBef>
                <a:spcPts val="600"/>
              </a:spcBef>
              <a:spcAft>
                <a:spcPts val="0"/>
              </a:spcAft>
              <a:buClr>
                <a:srgbClr val="000000"/>
              </a:buClr>
              <a:buSzPts val="5400"/>
              <a:buFont typeface="Arial"/>
              <a:buNone/>
            </a:pPr>
            <a:r>
              <a:rPr b="1" lang="en-GB" sz="3400">
                <a:solidFill>
                  <a:schemeClr val="dk1"/>
                </a:solidFill>
              </a:rPr>
              <a:t>Over 1.12B WeChat MAU</a:t>
            </a:r>
            <a:r>
              <a:rPr b="1" lang="en-GB" sz="3600">
                <a:solidFill>
                  <a:schemeClr val="dk1"/>
                </a:solidFill>
              </a:rPr>
              <a:t> </a:t>
            </a:r>
            <a:endParaRPr i="0" sz="1000" u="none" cap="none" strike="noStrike">
              <a:solidFill>
                <a:srgbClr val="000000"/>
              </a:solidFill>
            </a:endParaRPr>
          </a:p>
          <a:p>
            <a:pPr indent="0" lvl="0" marL="0" marR="0" rtl="0" algn="l">
              <a:lnSpc>
                <a:spcPct val="100000"/>
              </a:lnSpc>
              <a:spcBef>
                <a:spcPts val="600"/>
              </a:spcBef>
              <a:spcAft>
                <a:spcPts val="0"/>
              </a:spcAft>
              <a:buClr>
                <a:srgbClr val="000000"/>
              </a:buClr>
              <a:buSzPts val="1600"/>
              <a:buFont typeface="Arial"/>
              <a:buNone/>
            </a:pPr>
            <a:r>
              <a:rPr lang="en-GB">
                <a:solidFill>
                  <a:schemeClr val="dk1"/>
                </a:solidFill>
              </a:rPr>
              <a:t>92% WeChat users use WeChat Pay (2017)</a:t>
            </a:r>
            <a:endParaRPr>
              <a:solidFill>
                <a:schemeClr val="dk1"/>
              </a:solidFill>
            </a:endParaRPr>
          </a:p>
          <a:p>
            <a:pPr indent="0" lvl="0" marL="0" marR="0" rtl="0" algn="l">
              <a:lnSpc>
                <a:spcPct val="100000"/>
              </a:lnSpc>
              <a:spcBef>
                <a:spcPts val="600"/>
              </a:spcBef>
              <a:spcAft>
                <a:spcPts val="0"/>
              </a:spcAft>
              <a:buClr>
                <a:srgbClr val="000000"/>
              </a:buClr>
              <a:buSzPts val="1600"/>
              <a:buFont typeface="Arial"/>
              <a:buNone/>
            </a:pPr>
            <a:r>
              <a:t/>
            </a:r>
            <a:endParaRPr>
              <a:solidFill>
                <a:schemeClr val="dk1"/>
              </a:solidFill>
            </a:endParaRPr>
          </a:p>
          <a:p>
            <a:pPr indent="0" lvl="0" marL="0" marR="0" rtl="0" algn="l">
              <a:lnSpc>
                <a:spcPct val="100000"/>
              </a:lnSpc>
              <a:spcBef>
                <a:spcPts val="600"/>
              </a:spcBef>
              <a:spcAft>
                <a:spcPts val="0"/>
              </a:spcAft>
              <a:buClr>
                <a:srgbClr val="000000"/>
              </a:buClr>
              <a:buSzPts val="1600"/>
              <a:buFont typeface="Arial"/>
              <a:buNone/>
            </a:pPr>
            <a:r>
              <a:t/>
            </a:r>
            <a:endParaRPr>
              <a:solidFill>
                <a:schemeClr val="dk1"/>
              </a:solidFill>
            </a:endParaRPr>
          </a:p>
          <a:p>
            <a:pPr indent="0" lvl="0" marL="0" rtl="0" algn="l">
              <a:spcBef>
                <a:spcPts val="0"/>
              </a:spcBef>
              <a:spcAft>
                <a:spcPts val="0"/>
              </a:spcAft>
              <a:buClr>
                <a:srgbClr val="000000"/>
              </a:buClr>
              <a:buSzPts val="1400"/>
              <a:buFont typeface="Arial"/>
              <a:buNone/>
            </a:pPr>
            <a:r>
              <a:rPr lang="en-GB" sz="1800">
                <a:solidFill>
                  <a:schemeClr val="accent2"/>
                </a:solidFill>
              </a:rPr>
              <a:t>WeChat Pay launched in 2011</a:t>
            </a:r>
            <a:endParaRPr sz="1800"/>
          </a:p>
          <a:p>
            <a:pPr indent="0" lvl="0" marL="0" rtl="0" algn="l">
              <a:spcBef>
                <a:spcPts val="600"/>
              </a:spcBef>
              <a:spcAft>
                <a:spcPts val="0"/>
              </a:spcAft>
              <a:buClr>
                <a:srgbClr val="000000"/>
              </a:buClr>
              <a:buSzPts val="5400"/>
              <a:buFont typeface="Arial"/>
              <a:buNone/>
            </a:pPr>
            <a:r>
              <a:rPr b="1" lang="en-GB" sz="3400">
                <a:solidFill>
                  <a:schemeClr val="accent2"/>
                </a:solidFill>
              </a:rPr>
              <a:t>800M WeChat Pay MAU</a:t>
            </a:r>
            <a:endParaRPr b="1" sz="3400">
              <a:solidFill>
                <a:schemeClr val="accent2"/>
              </a:solidFill>
            </a:endParaRPr>
          </a:p>
          <a:p>
            <a:pPr indent="0" lvl="0" marL="0" rtl="0" algn="l">
              <a:spcBef>
                <a:spcPts val="600"/>
              </a:spcBef>
              <a:spcAft>
                <a:spcPts val="0"/>
              </a:spcAft>
              <a:buClr>
                <a:srgbClr val="000000"/>
              </a:buClr>
              <a:buSzPts val="1400"/>
              <a:buFont typeface="Arial"/>
              <a:buNone/>
            </a:pPr>
            <a:r>
              <a:rPr lang="en-GB">
                <a:solidFill>
                  <a:schemeClr val="accent2"/>
                </a:solidFill>
              </a:rPr>
              <a:t>300k merchants support WeChat Pay outside of CN &gt; 50M total </a:t>
            </a:r>
            <a:endParaRPr>
              <a:solidFill>
                <a:schemeClr val="accent2"/>
              </a:solidFill>
            </a:endParaRPr>
          </a:p>
          <a:p>
            <a:pPr indent="0" lvl="0" marL="0" rtl="0" algn="l">
              <a:spcBef>
                <a:spcPts val="600"/>
              </a:spcBef>
              <a:spcAft>
                <a:spcPts val="0"/>
              </a:spcAft>
              <a:buClr>
                <a:srgbClr val="000000"/>
              </a:buClr>
              <a:buSzPts val="1400"/>
              <a:buFont typeface="Arial"/>
              <a:buNone/>
            </a:pPr>
            <a:r>
              <a:t/>
            </a:r>
            <a:endParaRPr>
              <a:solidFill>
                <a:schemeClr val="accent2"/>
              </a:solidFill>
            </a:endParaRPr>
          </a:p>
          <a:p>
            <a:pPr indent="0" lvl="0" marL="0" rtl="0" algn="l">
              <a:spcBef>
                <a:spcPts val="600"/>
              </a:spcBef>
              <a:spcAft>
                <a:spcPts val="0"/>
              </a:spcAft>
              <a:buClr>
                <a:srgbClr val="000000"/>
              </a:buClr>
              <a:buSzPts val="1400"/>
              <a:buFont typeface="Arial"/>
              <a:buNone/>
            </a:pPr>
            <a:r>
              <a:t/>
            </a:r>
            <a:endParaRPr>
              <a:solidFill>
                <a:schemeClr val="accent2"/>
              </a:solidFill>
            </a:endParaRPr>
          </a:p>
          <a:p>
            <a:pPr indent="0" lvl="0" marL="0" rtl="0" algn="l">
              <a:spcBef>
                <a:spcPts val="0"/>
              </a:spcBef>
              <a:spcAft>
                <a:spcPts val="0"/>
              </a:spcAft>
              <a:buClr>
                <a:srgbClr val="000000"/>
              </a:buClr>
              <a:buSzPts val="4400"/>
              <a:buFont typeface="Arial"/>
              <a:buNone/>
            </a:pPr>
            <a:r>
              <a:rPr lang="en-GB" sz="1800">
                <a:solidFill>
                  <a:schemeClr val="accent1"/>
                </a:solidFill>
              </a:rPr>
              <a:t>~1B daily WeChat Pay TRX </a:t>
            </a:r>
            <a:endParaRPr sz="1800">
              <a:solidFill>
                <a:schemeClr val="accent1"/>
              </a:solidFill>
            </a:endParaRPr>
          </a:p>
          <a:p>
            <a:pPr indent="0" lvl="0" marL="0" rtl="0" algn="l">
              <a:spcBef>
                <a:spcPts val="600"/>
              </a:spcBef>
              <a:spcAft>
                <a:spcPts val="0"/>
              </a:spcAft>
              <a:buClr>
                <a:srgbClr val="000000"/>
              </a:buClr>
              <a:buSzPts val="4400"/>
              <a:buFont typeface="Arial"/>
              <a:buNone/>
            </a:pPr>
            <a:r>
              <a:rPr b="1" lang="en-GB" sz="3400">
                <a:solidFill>
                  <a:schemeClr val="accent1"/>
                </a:solidFill>
              </a:rPr>
              <a:t>$16T payment TRX value</a:t>
            </a:r>
            <a:r>
              <a:rPr b="1" lang="en-GB" sz="1200">
                <a:solidFill>
                  <a:schemeClr val="accent1"/>
                </a:solidFill>
              </a:rPr>
              <a:t> </a:t>
            </a:r>
            <a:r>
              <a:rPr lang="en-GB" sz="1200">
                <a:solidFill>
                  <a:schemeClr val="accent1"/>
                </a:solidFill>
              </a:rPr>
              <a:t>(2017)</a:t>
            </a:r>
            <a:endParaRPr sz="1200">
              <a:solidFill>
                <a:schemeClr val="accent1"/>
              </a:solidFill>
            </a:endParaRPr>
          </a:p>
          <a:p>
            <a:pPr indent="0" lvl="0" marL="0" rtl="0" algn="l">
              <a:spcBef>
                <a:spcPts val="0"/>
              </a:spcBef>
              <a:spcAft>
                <a:spcPts val="0"/>
              </a:spcAft>
              <a:buClr>
                <a:srgbClr val="000000"/>
              </a:buClr>
              <a:buSzPts val="1600"/>
              <a:buFont typeface="Arial"/>
              <a:buNone/>
            </a:pPr>
            <a:r>
              <a:rPr lang="en-GB">
                <a:solidFill>
                  <a:schemeClr val="accent1"/>
                </a:solidFill>
              </a:rPr>
              <a:t>38.9% market share CN mobile payments &gt; Alipay no.1, 53.8%</a:t>
            </a:r>
            <a:endParaRPr>
              <a:solidFill>
                <a:schemeClr val="accent2"/>
              </a:solidFill>
            </a:endParaRPr>
          </a:p>
        </p:txBody>
      </p:sp>
      <p:cxnSp>
        <p:nvCxnSpPr>
          <p:cNvPr id="906" name="Google Shape;906;p32"/>
          <p:cNvCxnSpPr/>
          <p:nvPr/>
        </p:nvCxnSpPr>
        <p:spPr>
          <a:xfrm>
            <a:off x="329500" y="3176650"/>
            <a:ext cx="5602800" cy="0"/>
          </a:xfrm>
          <a:prstGeom prst="straightConnector1">
            <a:avLst/>
          </a:prstGeom>
          <a:noFill/>
          <a:ln cap="flat" cmpd="sng" w="9525">
            <a:solidFill>
              <a:schemeClr val="accent1"/>
            </a:solidFill>
            <a:prstDash val="dot"/>
            <a:miter lim="800000"/>
            <a:headEnd len="sm" w="sm" type="none"/>
            <a:tailEnd len="sm" w="sm" type="none"/>
          </a:ln>
        </p:spPr>
      </p:cxnSp>
      <p:cxnSp>
        <p:nvCxnSpPr>
          <p:cNvPr id="907" name="Google Shape;907;p32"/>
          <p:cNvCxnSpPr/>
          <p:nvPr/>
        </p:nvCxnSpPr>
        <p:spPr>
          <a:xfrm>
            <a:off x="329500" y="4913100"/>
            <a:ext cx="5602800" cy="0"/>
          </a:xfrm>
          <a:prstGeom prst="straightConnector1">
            <a:avLst/>
          </a:prstGeom>
          <a:noFill/>
          <a:ln cap="flat" cmpd="sng" w="9525">
            <a:solidFill>
              <a:schemeClr val="accent1"/>
            </a:solidFill>
            <a:prstDash val="dot"/>
            <a:miter lim="800000"/>
            <a:headEnd len="sm" w="sm" type="none"/>
            <a:tailEnd len="sm" w="sm" type="none"/>
          </a:ln>
        </p:spPr>
      </p:cxnSp>
      <p:pic>
        <p:nvPicPr>
          <p:cNvPr id="908" name="Google Shape;908;p32"/>
          <p:cNvPicPr preferRelativeResize="0"/>
          <p:nvPr/>
        </p:nvPicPr>
        <p:blipFill rotWithShape="1">
          <a:blip r:embed="rId3">
            <a:alphaModFix/>
          </a:blip>
          <a:srcRect b="0" l="0" r="2780" t="0"/>
          <a:stretch/>
        </p:blipFill>
        <p:spPr>
          <a:xfrm>
            <a:off x="6514450" y="2432975"/>
            <a:ext cx="5365926" cy="2856150"/>
          </a:xfrm>
          <a:prstGeom prst="rect">
            <a:avLst/>
          </a:prstGeom>
          <a:noFill/>
          <a:ln>
            <a:noFill/>
          </a:ln>
        </p:spPr>
      </p:pic>
      <p:sp>
        <p:nvSpPr>
          <p:cNvPr id="909" name="Google Shape;909;p32"/>
          <p:cNvSpPr txBox="1"/>
          <p:nvPr/>
        </p:nvSpPr>
        <p:spPr>
          <a:xfrm>
            <a:off x="8664039" y="6597350"/>
            <a:ext cx="1866000" cy="176400"/>
          </a:xfrm>
          <a:prstGeom prst="rect">
            <a:avLst/>
          </a:prstGeom>
          <a:noFill/>
          <a:ln>
            <a:noFill/>
          </a:ln>
        </p:spPr>
        <p:txBody>
          <a:bodyPr anchorCtr="0" anchor="ctr" bIns="0" lIns="0" spcFirstLastPara="1" rIns="0" wrap="square" tIns="0">
            <a:noAutofit/>
          </a:bodyPr>
          <a:lstStyle/>
          <a:p>
            <a:pPr indent="0" lvl="0" marL="0" marR="0" rtl="0" algn="r">
              <a:lnSpc>
                <a:spcPct val="110000"/>
              </a:lnSpc>
              <a:spcBef>
                <a:spcPts val="0"/>
              </a:spcBef>
              <a:spcAft>
                <a:spcPts val="0"/>
              </a:spcAft>
              <a:buNone/>
            </a:pPr>
            <a:r>
              <a:rPr lang="en-GB" sz="600" u="sng">
                <a:solidFill>
                  <a:schemeClr val="hlink"/>
                </a:solidFill>
                <a:hlinkClick r:id="rId4"/>
              </a:rPr>
              <a:t>DMR 2020</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5"/>
          <p:cNvSpPr txBox="1"/>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None/>
            </a:pPr>
            <a:r>
              <a:rPr b="1" lang="en-GB" sz="3200">
                <a:solidFill>
                  <a:srgbClr val="004D6B"/>
                </a:solidFill>
              </a:rPr>
              <a:t>Introductions</a:t>
            </a:r>
            <a:endParaRPr b="1" sz="3200">
              <a:solidFill>
                <a:srgbClr val="004D6B"/>
              </a:solidFill>
            </a:endParaRPr>
          </a:p>
        </p:txBody>
      </p:sp>
      <p:sp>
        <p:nvSpPr>
          <p:cNvPr id="162" name="Google Shape;162;p15"/>
          <p:cNvSpPr txBox="1"/>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2000">
                <a:solidFill>
                  <a:srgbClr val="03CCEA"/>
                </a:solidFill>
              </a:rPr>
              <a:t>Nice to meet you</a:t>
            </a:r>
            <a:endParaRPr b="1" sz="2000">
              <a:solidFill>
                <a:srgbClr val="03CCEA"/>
              </a:solidFill>
            </a:endParaRPr>
          </a:p>
        </p:txBody>
      </p:sp>
      <p:sp>
        <p:nvSpPr>
          <p:cNvPr id="163" name="Google Shape;163;p15"/>
          <p:cNvSpPr txBox="1"/>
          <p:nvPr/>
        </p:nvSpPr>
        <p:spPr>
          <a:xfrm>
            <a:off x="11424632" y="63771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1000">
                <a:solidFill>
                  <a:srgbClr val="FFFFFF"/>
                </a:solidFill>
              </a:rPr>
              <a:t>‹#›</a:t>
            </a:fld>
            <a:endParaRPr sz="1000">
              <a:solidFill>
                <a:srgbClr val="FFFFFF"/>
              </a:solidFill>
            </a:endParaRPr>
          </a:p>
        </p:txBody>
      </p:sp>
      <p:sp>
        <p:nvSpPr>
          <p:cNvPr id="164" name="Google Shape;164;p15"/>
          <p:cNvSpPr txBox="1"/>
          <p:nvPr/>
        </p:nvSpPr>
        <p:spPr>
          <a:xfrm>
            <a:off x="408000" y="3094500"/>
            <a:ext cx="1845900" cy="6519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600"/>
              <a:buFont typeface="Arial"/>
              <a:buNone/>
            </a:pPr>
            <a:r>
              <a:rPr b="1" lang="en-GB" sz="1600">
                <a:solidFill>
                  <a:schemeClr val="accent1"/>
                </a:solidFill>
              </a:rPr>
              <a:t>Ronnie d'Arienzo</a:t>
            </a:r>
            <a:endParaRPr b="1" sz="1600">
              <a:solidFill>
                <a:schemeClr val="accent1"/>
              </a:solidFill>
            </a:endParaRPr>
          </a:p>
          <a:p>
            <a:pPr indent="0" lvl="0" marL="0" rtl="0" algn="l">
              <a:lnSpc>
                <a:spcPct val="100000"/>
              </a:lnSpc>
              <a:spcBef>
                <a:spcPts val="0"/>
              </a:spcBef>
              <a:spcAft>
                <a:spcPts val="0"/>
              </a:spcAft>
              <a:buClr>
                <a:srgbClr val="000000"/>
              </a:buClr>
              <a:buSzPts val="1200"/>
              <a:buFont typeface="Arial"/>
              <a:buNone/>
            </a:pPr>
            <a:r>
              <a:rPr lang="en-GB" sz="1200">
                <a:solidFill>
                  <a:schemeClr val="accent1"/>
                </a:solidFill>
              </a:rPr>
              <a:t>Chief Revenue Officer</a:t>
            </a:r>
            <a:br>
              <a:rPr lang="en-GB" sz="1200">
                <a:solidFill>
                  <a:schemeClr val="accent1"/>
                </a:solidFill>
              </a:rPr>
            </a:br>
            <a:endParaRPr sz="1200">
              <a:solidFill>
                <a:schemeClr val="accent1"/>
              </a:solidFill>
            </a:endParaRPr>
          </a:p>
          <a:p>
            <a:pPr indent="0" lvl="0" marL="0" rtl="0" algn="l">
              <a:lnSpc>
                <a:spcPct val="100000"/>
              </a:lnSpc>
              <a:spcBef>
                <a:spcPts val="0"/>
              </a:spcBef>
              <a:spcAft>
                <a:spcPts val="0"/>
              </a:spcAft>
              <a:buClr>
                <a:srgbClr val="000000"/>
              </a:buClr>
              <a:buSzPts val="1200"/>
              <a:buFont typeface="Arial"/>
              <a:buNone/>
            </a:pPr>
            <a:r>
              <a:rPr b="1" lang="en-GB" sz="1200" u="sng">
                <a:solidFill>
                  <a:schemeClr val="accent3"/>
                </a:solidFill>
                <a:hlinkClick r:id="rId3"/>
              </a:rPr>
              <a:t>rda@ppro.com</a:t>
            </a:r>
            <a:endParaRPr sz="1200">
              <a:solidFill>
                <a:srgbClr val="004D6B"/>
              </a:solidFill>
            </a:endParaRPr>
          </a:p>
          <a:p>
            <a:pPr indent="0" lvl="1" marL="0" marR="0" rtl="0" algn="l">
              <a:lnSpc>
                <a:spcPct val="100000"/>
              </a:lnSpc>
              <a:spcBef>
                <a:spcPts val="0"/>
              </a:spcBef>
              <a:spcAft>
                <a:spcPts val="0"/>
              </a:spcAft>
              <a:buClr>
                <a:srgbClr val="000000"/>
              </a:buClr>
              <a:buSzPts val="1200"/>
              <a:buFont typeface="Arial"/>
              <a:buNone/>
            </a:pPr>
            <a:r>
              <a:t/>
            </a:r>
            <a:endParaRPr sz="1200">
              <a:solidFill>
                <a:srgbClr val="004D6B"/>
              </a:solidFill>
            </a:endParaRPr>
          </a:p>
          <a:p>
            <a:pPr indent="0" lvl="0" marL="0" rtl="0" algn="l">
              <a:lnSpc>
                <a:spcPct val="100000"/>
              </a:lnSpc>
              <a:spcBef>
                <a:spcPts val="0"/>
              </a:spcBef>
              <a:spcAft>
                <a:spcPts val="0"/>
              </a:spcAft>
              <a:buNone/>
            </a:pPr>
            <a:r>
              <a:rPr lang="en-GB" sz="1150">
                <a:solidFill>
                  <a:schemeClr val="accent4"/>
                </a:solidFill>
                <a:highlight>
                  <a:srgbClr val="FFFFFF"/>
                </a:highlight>
              </a:rPr>
              <a:t>Ronnie is one of fintech’s most experienced and adept salespeople, combining a rare background in and understanding of both tech and finance. Before joining PPRO in 2016, Ronnie held senior strategic positions at large financial corporations, including American Express and Paysafe. </a:t>
            </a:r>
            <a:endParaRPr sz="1150">
              <a:solidFill>
                <a:schemeClr val="accent4"/>
              </a:solidFill>
            </a:endParaRPr>
          </a:p>
        </p:txBody>
      </p:sp>
      <p:sp>
        <p:nvSpPr>
          <p:cNvPr id="165" name="Google Shape;165;p15"/>
          <p:cNvSpPr txBox="1"/>
          <p:nvPr/>
        </p:nvSpPr>
        <p:spPr>
          <a:xfrm>
            <a:off x="2765825" y="3094500"/>
            <a:ext cx="2055300" cy="264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600"/>
              <a:buFont typeface="Arial"/>
              <a:buNone/>
            </a:pPr>
            <a:r>
              <a:rPr b="1" lang="en-GB" sz="1600">
                <a:solidFill>
                  <a:schemeClr val="accent1"/>
                </a:solidFill>
              </a:rPr>
              <a:t>Elian Schweizer</a:t>
            </a:r>
            <a:endParaRPr/>
          </a:p>
          <a:p>
            <a:pPr indent="0" lvl="0" marL="0" rtl="0" algn="l">
              <a:lnSpc>
                <a:spcPct val="100000"/>
              </a:lnSpc>
              <a:spcBef>
                <a:spcPts val="0"/>
              </a:spcBef>
              <a:spcAft>
                <a:spcPts val="0"/>
              </a:spcAft>
              <a:buClr>
                <a:srgbClr val="000000"/>
              </a:buClr>
              <a:buSzPts val="1200"/>
              <a:buFont typeface="Arial"/>
              <a:buNone/>
            </a:pPr>
            <a:r>
              <a:rPr lang="en-GB" sz="1200">
                <a:solidFill>
                  <a:schemeClr val="accent1"/>
                </a:solidFill>
              </a:rPr>
              <a:t>Global Head of Product Management</a:t>
            </a:r>
            <a:br>
              <a:rPr lang="en-GB" sz="1200">
                <a:solidFill>
                  <a:schemeClr val="accent1"/>
                </a:solidFill>
              </a:rPr>
            </a:br>
            <a:r>
              <a:rPr b="1" lang="en-GB" sz="1200" u="sng">
                <a:solidFill>
                  <a:schemeClr val="accent3"/>
                </a:solidFill>
                <a:hlinkClick r:id="rId4"/>
              </a:rPr>
              <a:t>elian.schweizer@ppro.com</a:t>
            </a:r>
            <a:br>
              <a:rPr lang="en-GB" sz="1200">
                <a:solidFill>
                  <a:srgbClr val="004D6B"/>
                </a:solidFill>
              </a:rPr>
            </a:br>
            <a:br>
              <a:rPr lang="en-GB" sz="1200">
                <a:solidFill>
                  <a:srgbClr val="004D6B"/>
                </a:solidFill>
              </a:rPr>
            </a:br>
            <a:r>
              <a:rPr lang="en-GB" sz="1150">
                <a:solidFill>
                  <a:schemeClr val="accent4"/>
                </a:solidFill>
              </a:rPr>
              <a:t>Elian is responsible for the global product management team at PPRO. With PPRO since 2017, Elian is our in-house product expert. He and his team are responsible for the entire value chain for over 150 local payment methods: processing, collection, and acquiring. </a:t>
            </a:r>
            <a:endParaRPr sz="1150">
              <a:solidFill>
                <a:schemeClr val="accent4"/>
              </a:solidFill>
            </a:endParaRPr>
          </a:p>
          <a:p>
            <a:pPr indent="0" lvl="1" marL="0" marR="0" rtl="0" algn="l">
              <a:lnSpc>
                <a:spcPct val="100000"/>
              </a:lnSpc>
              <a:spcBef>
                <a:spcPts val="0"/>
              </a:spcBef>
              <a:spcAft>
                <a:spcPts val="0"/>
              </a:spcAft>
              <a:buClr>
                <a:srgbClr val="000000"/>
              </a:buClr>
              <a:buSzPts val="1200"/>
              <a:buFont typeface="Arial"/>
              <a:buNone/>
            </a:pPr>
            <a:r>
              <a:t/>
            </a:r>
            <a:endParaRPr sz="1200">
              <a:solidFill>
                <a:schemeClr val="accent4"/>
              </a:solidFill>
            </a:endParaRPr>
          </a:p>
          <a:p>
            <a:pPr indent="0" lvl="1"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4D6B"/>
              </a:solidFill>
              <a:latin typeface="Arial"/>
              <a:ea typeface="Arial"/>
              <a:cs typeface="Arial"/>
              <a:sym typeface="Arial"/>
            </a:endParaRPr>
          </a:p>
        </p:txBody>
      </p:sp>
      <p:sp>
        <p:nvSpPr>
          <p:cNvPr id="166" name="Google Shape;166;p15"/>
          <p:cNvSpPr txBox="1"/>
          <p:nvPr/>
        </p:nvSpPr>
        <p:spPr>
          <a:xfrm>
            <a:off x="4967875" y="3094500"/>
            <a:ext cx="2198100" cy="264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600"/>
              <a:buFont typeface="Arial"/>
              <a:buNone/>
            </a:pPr>
            <a:r>
              <a:rPr b="1" lang="en-GB" sz="1600">
                <a:solidFill>
                  <a:schemeClr val="accent1"/>
                </a:solidFill>
              </a:rPr>
              <a:t>Jennifer Archangeli</a:t>
            </a:r>
            <a:endParaRPr b="1" sz="1600">
              <a:solidFill>
                <a:schemeClr val="accent1"/>
              </a:solidFill>
            </a:endParaRPr>
          </a:p>
          <a:p>
            <a:pPr indent="0" lvl="0" marL="0" rtl="0" algn="l">
              <a:lnSpc>
                <a:spcPct val="100000"/>
              </a:lnSpc>
              <a:spcBef>
                <a:spcPts val="0"/>
              </a:spcBef>
              <a:spcAft>
                <a:spcPts val="0"/>
              </a:spcAft>
              <a:buClr>
                <a:srgbClr val="000000"/>
              </a:buClr>
              <a:buSzPts val="1200"/>
              <a:buFont typeface="Arial"/>
              <a:buNone/>
            </a:pPr>
            <a:r>
              <a:rPr lang="en-GB" sz="1200">
                <a:solidFill>
                  <a:schemeClr val="accent1"/>
                </a:solidFill>
              </a:rPr>
              <a:t>Product Marketing Manager</a:t>
            </a:r>
            <a:br>
              <a:rPr lang="en-GB" sz="1200">
                <a:solidFill>
                  <a:schemeClr val="accent1"/>
                </a:solidFill>
              </a:rPr>
            </a:br>
            <a:endParaRPr sz="1200">
              <a:solidFill>
                <a:schemeClr val="accent1"/>
              </a:solidFill>
            </a:endParaRPr>
          </a:p>
          <a:p>
            <a:pPr indent="0" lvl="0" marL="0" rtl="0" algn="l">
              <a:lnSpc>
                <a:spcPct val="100000"/>
              </a:lnSpc>
              <a:spcBef>
                <a:spcPts val="0"/>
              </a:spcBef>
              <a:spcAft>
                <a:spcPts val="0"/>
              </a:spcAft>
              <a:buClr>
                <a:srgbClr val="000000"/>
              </a:buClr>
              <a:buSzPts val="1200"/>
              <a:buFont typeface="Arial"/>
              <a:buNone/>
            </a:pPr>
            <a:r>
              <a:rPr b="1" lang="en-GB" sz="1200" u="sng">
                <a:solidFill>
                  <a:schemeClr val="accent3"/>
                </a:solidFill>
                <a:hlinkClick r:id="rId5"/>
              </a:rPr>
              <a:t>jennifer.archangeli@ppro.com</a:t>
            </a:r>
            <a:br>
              <a:rPr lang="en-GB" sz="1200">
                <a:solidFill>
                  <a:srgbClr val="004D6B"/>
                </a:solidFill>
              </a:rPr>
            </a:br>
            <a:br>
              <a:rPr lang="en-GB" sz="1200">
                <a:solidFill>
                  <a:srgbClr val="004D6B"/>
                </a:solidFill>
              </a:rPr>
            </a:br>
            <a:r>
              <a:rPr lang="en-GB" sz="1150">
                <a:solidFill>
                  <a:schemeClr val="accent4"/>
                </a:solidFill>
              </a:rPr>
              <a:t>Jennifer is PPRO’s Product Marketing Manager in the </a:t>
            </a:r>
            <a:endParaRPr sz="1150">
              <a:solidFill>
                <a:schemeClr val="accent4"/>
              </a:solidFill>
            </a:endParaRPr>
          </a:p>
          <a:p>
            <a:pPr indent="0" lvl="0" marL="0" rtl="0" algn="l">
              <a:lnSpc>
                <a:spcPct val="100000"/>
              </a:lnSpc>
              <a:spcBef>
                <a:spcPts val="0"/>
              </a:spcBef>
              <a:spcAft>
                <a:spcPts val="0"/>
              </a:spcAft>
              <a:buClr>
                <a:srgbClr val="000000"/>
              </a:buClr>
              <a:buSzPts val="1200"/>
              <a:buFont typeface="Arial"/>
              <a:buNone/>
            </a:pPr>
            <a:r>
              <a:rPr lang="en-GB" sz="1150">
                <a:solidFill>
                  <a:schemeClr val="accent4"/>
                </a:solidFill>
              </a:rPr>
              <a:t>product management team. </a:t>
            </a:r>
            <a:endParaRPr sz="1150">
              <a:solidFill>
                <a:schemeClr val="accent4"/>
              </a:solidFill>
            </a:endParaRPr>
          </a:p>
          <a:p>
            <a:pPr indent="0" lvl="0" marL="0" rtl="0" algn="l">
              <a:lnSpc>
                <a:spcPct val="100000"/>
              </a:lnSpc>
              <a:spcBef>
                <a:spcPts val="0"/>
              </a:spcBef>
              <a:spcAft>
                <a:spcPts val="0"/>
              </a:spcAft>
              <a:buClr>
                <a:srgbClr val="000000"/>
              </a:buClr>
              <a:buSzPts val="1200"/>
              <a:buFont typeface="Arial"/>
              <a:buNone/>
            </a:pPr>
            <a:r>
              <a:rPr lang="en-GB" sz="1150">
                <a:solidFill>
                  <a:schemeClr val="accent4"/>
                </a:solidFill>
              </a:rPr>
              <a:t>Prior to joining PPRO this year, she has been a product and content marketer for and with tech startups, SMBs, and enterprises such as Dell, Microsoft, and Nokia.</a:t>
            </a:r>
            <a:r>
              <a:rPr b="0" i="0" lang="en-GB" sz="1150" u="none" cap="none" strike="noStrike">
                <a:solidFill>
                  <a:schemeClr val="accent4"/>
                </a:solidFill>
                <a:latin typeface="Arial"/>
                <a:ea typeface="Arial"/>
                <a:cs typeface="Arial"/>
                <a:sym typeface="Arial"/>
              </a:rPr>
              <a:t> </a:t>
            </a:r>
            <a:endParaRPr b="0" i="0" sz="1150" u="none" cap="none" strike="noStrike">
              <a:solidFill>
                <a:schemeClr val="accent4"/>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4"/>
              </a:solidFill>
              <a:latin typeface="Arial"/>
              <a:ea typeface="Arial"/>
              <a:cs typeface="Arial"/>
              <a:sym typeface="Arial"/>
            </a:endParaRPr>
          </a:p>
        </p:txBody>
      </p:sp>
      <p:sp>
        <p:nvSpPr>
          <p:cNvPr id="167" name="Google Shape;167;p15"/>
          <p:cNvSpPr txBox="1"/>
          <p:nvPr/>
        </p:nvSpPr>
        <p:spPr>
          <a:xfrm>
            <a:off x="7515225" y="3094500"/>
            <a:ext cx="1845900" cy="2648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600"/>
              <a:buFont typeface="Arial"/>
              <a:buNone/>
            </a:pPr>
            <a:r>
              <a:rPr b="1" lang="en-GB" sz="1600">
                <a:solidFill>
                  <a:schemeClr val="accent1"/>
                </a:solidFill>
              </a:rPr>
              <a:t>Matt Jackson</a:t>
            </a:r>
            <a:endParaRPr/>
          </a:p>
          <a:p>
            <a:pPr indent="0" lvl="0" marL="0" rtl="0" algn="l">
              <a:lnSpc>
                <a:spcPct val="100000"/>
              </a:lnSpc>
              <a:spcBef>
                <a:spcPts val="0"/>
              </a:spcBef>
              <a:spcAft>
                <a:spcPts val="0"/>
              </a:spcAft>
              <a:buClr>
                <a:srgbClr val="000000"/>
              </a:buClr>
              <a:buSzPts val="1200"/>
              <a:buFont typeface="Arial"/>
              <a:buNone/>
            </a:pPr>
            <a:r>
              <a:rPr lang="en-GB" sz="1200">
                <a:solidFill>
                  <a:schemeClr val="accent1"/>
                </a:solidFill>
              </a:rPr>
              <a:t>Head of Partner Development, EMEA</a:t>
            </a:r>
            <a:br>
              <a:rPr lang="en-GB" sz="1200">
                <a:solidFill>
                  <a:schemeClr val="accent1"/>
                </a:solidFill>
              </a:rPr>
            </a:br>
            <a:r>
              <a:rPr b="1" lang="en-GB" sz="1200" u="sng">
                <a:solidFill>
                  <a:schemeClr val="lt2"/>
                </a:solidFill>
                <a:hlinkClick r:id="rId6"/>
              </a:rPr>
              <a:t>matt.jackson@ppro.com</a:t>
            </a:r>
            <a:br>
              <a:rPr lang="en-GB" sz="1200">
                <a:solidFill>
                  <a:srgbClr val="004D6B"/>
                </a:solidFill>
              </a:rPr>
            </a:br>
            <a:br>
              <a:rPr lang="en-GB" sz="1200">
                <a:solidFill>
                  <a:srgbClr val="004D6B"/>
                </a:solidFill>
              </a:rPr>
            </a:br>
            <a:r>
              <a:rPr lang="en-GB" sz="1150">
                <a:solidFill>
                  <a:schemeClr val="accent4"/>
                </a:solidFill>
              </a:rPr>
              <a:t>Matt and his team </a:t>
            </a:r>
            <a:r>
              <a:rPr lang="en-GB" sz="1150">
                <a:solidFill>
                  <a:schemeClr val="accent4"/>
                </a:solidFill>
              </a:rPr>
              <a:t>manage relationships with PPRO’s key payment service provider partners, helping them grow and meet the demands of their merchants and consumers around the world. Before joining PPRO, he worked for companies like Microsoft and Paysafe Group.</a:t>
            </a:r>
            <a:endParaRPr sz="1150">
              <a:solidFill>
                <a:schemeClr val="accent4"/>
              </a:solidFill>
            </a:endParaRPr>
          </a:p>
          <a:p>
            <a:pPr indent="0" lvl="1"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4"/>
              </a:solidFill>
              <a:latin typeface="Arial"/>
              <a:ea typeface="Arial"/>
              <a:cs typeface="Arial"/>
              <a:sym typeface="Arial"/>
            </a:endParaRPr>
          </a:p>
        </p:txBody>
      </p:sp>
      <p:pic>
        <p:nvPicPr>
          <p:cNvPr id="168" name="Google Shape;168;p15"/>
          <p:cNvPicPr preferRelativeResize="0"/>
          <p:nvPr/>
        </p:nvPicPr>
        <p:blipFill>
          <a:blip r:embed="rId7">
            <a:alphaModFix/>
          </a:blip>
          <a:stretch>
            <a:fillRect/>
          </a:stretch>
        </p:blipFill>
        <p:spPr>
          <a:xfrm>
            <a:off x="7502968" y="1625425"/>
            <a:ext cx="1259027" cy="1259000"/>
          </a:xfrm>
          <a:prstGeom prst="rect">
            <a:avLst/>
          </a:prstGeom>
          <a:noFill/>
          <a:ln>
            <a:noFill/>
          </a:ln>
        </p:spPr>
      </p:pic>
      <p:pic>
        <p:nvPicPr>
          <p:cNvPr id="169" name="Google Shape;169;p15"/>
          <p:cNvPicPr preferRelativeResize="0"/>
          <p:nvPr/>
        </p:nvPicPr>
        <p:blipFill rotWithShape="1">
          <a:blip r:embed="rId8">
            <a:alphaModFix/>
          </a:blip>
          <a:srcRect b="20008" l="0" r="0" t="9265"/>
          <a:stretch/>
        </p:blipFill>
        <p:spPr>
          <a:xfrm>
            <a:off x="5009762" y="1625417"/>
            <a:ext cx="1335075" cy="1259009"/>
          </a:xfrm>
          <a:prstGeom prst="rect">
            <a:avLst/>
          </a:prstGeom>
          <a:noFill/>
          <a:ln cap="flat" cmpd="sng" w="9525">
            <a:solidFill>
              <a:srgbClr val="CCCCCC"/>
            </a:solidFill>
            <a:prstDash val="solid"/>
            <a:round/>
            <a:headEnd len="sm" w="sm" type="none"/>
            <a:tailEnd len="sm" w="sm" type="none"/>
          </a:ln>
        </p:spPr>
      </p:pic>
      <p:pic>
        <p:nvPicPr>
          <p:cNvPr id="170" name="Google Shape;170;p15"/>
          <p:cNvPicPr preferRelativeResize="0"/>
          <p:nvPr/>
        </p:nvPicPr>
        <p:blipFill>
          <a:blip r:embed="rId9">
            <a:alphaModFix/>
          </a:blip>
          <a:stretch>
            <a:fillRect/>
          </a:stretch>
        </p:blipFill>
        <p:spPr>
          <a:xfrm>
            <a:off x="2821357" y="1573420"/>
            <a:ext cx="1335075" cy="1311005"/>
          </a:xfrm>
          <a:prstGeom prst="rect">
            <a:avLst/>
          </a:prstGeom>
          <a:noFill/>
          <a:ln>
            <a:noFill/>
          </a:ln>
        </p:spPr>
      </p:pic>
      <p:sp>
        <p:nvSpPr>
          <p:cNvPr id="171" name="Google Shape;171;p15"/>
          <p:cNvSpPr txBox="1"/>
          <p:nvPr/>
        </p:nvSpPr>
        <p:spPr>
          <a:xfrm>
            <a:off x="9764075" y="3094500"/>
            <a:ext cx="2055300" cy="340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accent1"/>
              </a:buClr>
              <a:buSzPts val="1600"/>
              <a:buFont typeface="Arial"/>
              <a:buNone/>
            </a:pPr>
            <a:r>
              <a:rPr b="1" lang="en-GB" sz="1600">
                <a:solidFill>
                  <a:schemeClr val="accent1"/>
                </a:solidFill>
              </a:rPr>
              <a:t>James Booth</a:t>
            </a:r>
            <a:endParaRPr/>
          </a:p>
          <a:p>
            <a:pPr indent="0" lvl="0" marL="0" rtl="0" algn="l">
              <a:lnSpc>
                <a:spcPct val="100000"/>
              </a:lnSpc>
              <a:spcBef>
                <a:spcPts val="0"/>
              </a:spcBef>
              <a:spcAft>
                <a:spcPts val="0"/>
              </a:spcAft>
              <a:buClr>
                <a:srgbClr val="000000"/>
              </a:buClr>
              <a:buSzPts val="1200"/>
              <a:buFont typeface="Arial"/>
              <a:buNone/>
            </a:pPr>
            <a:r>
              <a:rPr lang="en-GB" sz="1200">
                <a:solidFill>
                  <a:schemeClr val="accent1"/>
                </a:solidFill>
              </a:rPr>
              <a:t>VP, Head of Partnerships, EMEA</a:t>
            </a:r>
            <a:endParaRPr sz="1200">
              <a:solidFill>
                <a:schemeClr val="accent1"/>
              </a:solidFill>
            </a:endParaRPr>
          </a:p>
          <a:p>
            <a:pPr indent="0" lvl="0" marL="0" rtl="0" algn="l">
              <a:lnSpc>
                <a:spcPct val="100000"/>
              </a:lnSpc>
              <a:spcBef>
                <a:spcPts val="0"/>
              </a:spcBef>
              <a:spcAft>
                <a:spcPts val="0"/>
              </a:spcAft>
              <a:buClr>
                <a:srgbClr val="000000"/>
              </a:buClr>
              <a:buSzPts val="1200"/>
              <a:buFont typeface="Arial"/>
              <a:buNone/>
            </a:pPr>
            <a:r>
              <a:rPr b="1" lang="en-GB" sz="1200" u="sng">
                <a:solidFill>
                  <a:schemeClr val="lt2"/>
                </a:solidFill>
                <a:hlinkClick r:id="rId10"/>
              </a:rPr>
              <a:t>james.booth@ppro.com</a:t>
            </a:r>
            <a:br>
              <a:rPr lang="en-GB" sz="1200">
                <a:solidFill>
                  <a:srgbClr val="004D6B"/>
                </a:solidFill>
              </a:rPr>
            </a:br>
            <a:br>
              <a:rPr lang="en-GB" sz="1200">
                <a:solidFill>
                  <a:srgbClr val="004D6B"/>
                </a:solidFill>
              </a:rPr>
            </a:br>
            <a:r>
              <a:rPr lang="en-GB" sz="1200">
                <a:solidFill>
                  <a:schemeClr val="accent4"/>
                </a:solidFill>
              </a:rPr>
              <a:t>James heads up the new business and partner development teams across EMEA. Over the last 5 years, he’s helped build PPRO’s global partnership base and helped drive several strategic initiatives</a:t>
            </a:r>
            <a:r>
              <a:rPr lang="en-GB" sz="1200">
                <a:solidFill>
                  <a:schemeClr val="accent4"/>
                </a:solidFill>
              </a:rPr>
              <a:t> including the</a:t>
            </a:r>
            <a:r>
              <a:rPr lang="en-GB" sz="1200">
                <a:solidFill>
                  <a:schemeClr val="accent4"/>
                </a:solidFill>
              </a:rPr>
              <a:t> </a:t>
            </a:r>
            <a:r>
              <a:rPr lang="en-GB" sz="1200">
                <a:solidFill>
                  <a:schemeClr val="accent4"/>
                </a:solidFill>
              </a:rPr>
              <a:t>establishment of PPRO in North America.</a:t>
            </a:r>
            <a:r>
              <a:rPr lang="en-GB" sz="1200">
                <a:solidFill>
                  <a:schemeClr val="accent4"/>
                </a:solidFill>
              </a:rPr>
              <a:t> James has 10 years of </a:t>
            </a:r>
            <a:r>
              <a:rPr lang="en-GB" sz="1200">
                <a:solidFill>
                  <a:schemeClr val="accent4"/>
                </a:solidFill>
              </a:rPr>
              <a:t>experience in the FinTech sector working for Payleven and Investec. </a:t>
            </a:r>
            <a:endParaRPr b="0" i="0" sz="1200" u="none" cap="none" strike="noStrike">
              <a:solidFill>
                <a:schemeClr val="accent4"/>
              </a:solidFill>
              <a:latin typeface="Arial"/>
              <a:ea typeface="Arial"/>
              <a:cs typeface="Arial"/>
              <a:sym typeface="Arial"/>
            </a:endParaRPr>
          </a:p>
        </p:txBody>
      </p:sp>
      <p:pic>
        <p:nvPicPr>
          <p:cNvPr id="172" name="Google Shape;172;p15"/>
          <p:cNvPicPr preferRelativeResize="0"/>
          <p:nvPr/>
        </p:nvPicPr>
        <p:blipFill>
          <a:blip r:embed="rId11">
            <a:alphaModFix/>
          </a:blip>
          <a:stretch>
            <a:fillRect/>
          </a:stretch>
        </p:blipFill>
        <p:spPr>
          <a:xfrm>
            <a:off x="404350" y="1551600"/>
            <a:ext cx="1335076" cy="1332825"/>
          </a:xfrm>
          <a:prstGeom prst="rect">
            <a:avLst/>
          </a:prstGeom>
          <a:noFill/>
          <a:ln>
            <a:noFill/>
          </a:ln>
        </p:spPr>
      </p:pic>
      <p:pic>
        <p:nvPicPr>
          <p:cNvPr id="173" name="Google Shape;173;p15"/>
          <p:cNvPicPr preferRelativeResize="0"/>
          <p:nvPr/>
        </p:nvPicPr>
        <p:blipFill>
          <a:blip r:embed="rId12">
            <a:alphaModFix/>
          </a:blip>
          <a:stretch>
            <a:fillRect/>
          </a:stretch>
        </p:blipFill>
        <p:spPr>
          <a:xfrm>
            <a:off x="9828799" y="1625406"/>
            <a:ext cx="1259025" cy="12590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4" name="Shape 914"/>
        <p:cNvGrpSpPr/>
        <p:nvPr/>
      </p:nvGrpSpPr>
      <p:grpSpPr>
        <a:xfrm>
          <a:off x="0" y="0"/>
          <a:ext cx="0" cy="0"/>
          <a:chOff x="0" y="0"/>
          <a:chExt cx="0" cy="0"/>
        </a:xfrm>
      </p:grpSpPr>
      <p:sp>
        <p:nvSpPr>
          <p:cNvPr id="915" name="Google Shape;915;p33"/>
          <p:cNvSpPr/>
          <p:nvPr/>
        </p:nvSpPr>
        <p:spPr>
          <a:xfrm>
            <a:off x="22575" y="5990800"/>
            <a:ext cx="16770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3"/>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917" name="Google Shape;917;p33"/>
          <p:cNvSpPr txBox="1"/>
          <p:nvPr>
            <p:ph idx="4294967295" type="title"/>
          </p:nvPr>
        </p:nvSpPr>
        <p:spPr>
          <a:xfrm>
            <a:off x="407368" y="3201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Singapore</a:t>
            </a:r>
            <a:endParaRPr/>
          </a:p>
        </p:txBody>
      </p:sp>
      <p:sp>
        <p:nvSpPr>
          <p:cNvPr id="918" name="Google Shape;918;p33"/>
          <p:cNvSpPr txBox="1"/>
          <p:nvPr/>
        </p:nvSpPr>
        <p:spPr>
          <a:xfrm>
            <a:off x="9643350" y="2013989"/>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200">
                <a:solidFill>
                  <a:schemeClr val="dk1"/>
                </a:solidFill>
              </a:rPr>
              <a:t>Airlines &amp; Hotels: </a:t>
            </a:r>
            <a:r>
              <a:rPr b="1" lang="en-GB" sz="1200">
                <a:solidFill>
                  <a:schemeClr val="lt2"/>
                </a:solidFill>
              </a:rPr>
              <a:t>29%</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Clothing &amp; Footwear: </a:t>
            </a:r>
            <a:r>
              <a:rPr b="1" lang="en-GB" sz="1200">
                <a:solidFill>
                  <a:schemeClr val="lt2"/>
                </a:solidFill>
              </a:rPr>
              <a:t>12%</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Electrical goods: </a:t>
            </a:r>
            <a:r>
              <a:rPr b="1" lang="en-GB" sz="1200">
                <a:solidFill>
                  <a:schemeClr val="lt2"/>
                </a:solidFill>
              </a:rPr>
              <a:t>11%</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Food &amp; Drink: </a:t>
            </a:r>
            <a:r>
              <a:rPr b="1" lang="en-GB" sz="1200">
                <a:solidFill>
                  <a:schemeClr val="lt2"/>
                </a:solidFill>
              </a:rPr>
              <a:t>10%</a:t>
            </a:r>
            <a:endParaRPr b="1" sz="1200">
              <a:solidFill>
                <a:schemeClr val="lt2"/>
              </a:solidFill>
            </a:endParaRPr>
          </a:p>
          <a:p>
            <a:pPr indent="0" lvl="0" marL="0" rtl="0" algn="l">
              <a:lnSpc>
                <a:spcPct val="150000"/>
              </a:lnSpc>
              <a:spcBef>
                <a:spcPts val="0"/>
              </a:spcBef>
              <a:spcAft>
                <a:spcPts val="0"/>
              </a:spcAft>
              <a:buNone/>
            </a:pPr>
            <a:r>
              <a:rPr lang="en-GB" sz="1200">
                <a:solidFill>
                  <a:schemeClr val="dk1"/>
                </a:solidFill>
              </a:rPr>
              <a:t>Health &amp; Beauty: </a:t>
            </a:r>
            <a:r>
              <a:rPr b="1" lang="en-GB" sz="1200">
                <a:solidFill>
                  <a:schemeClr val="lt2"/>
                </a:solidFill>
              </a:rPr>
              <a:t>8%</a:t>
            </a:r>
            <a:endParaRPr b="1" sz="1200">
              <a:solidFill>
                <a:schemeClr val="lt2"/>
              </a:solidFill>
            </a:endParaRPr>
          </a:p>
        </p:txBody>
      </p:sp>
      <p:sp>
        <p:nvSpPr>
          <p:cNvPr id="919" name="Google Shape;919;p33"/>
          <p:cNvSpPr txBox="1"/>
          <p:nvPr/>
        </p:nvSpPr>
        <p:spPr>
          <a:xfrm>
            <a:off x="9217775" y="1498317"/>
            <a:ext cx="23475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accent1"/>
                </a:solidFill>
              </a:rPr>
              <a:t>Top e-commerce segments</a:t>
            </a:r>
            <a:endParaRPr>
              <a:solidFill>
                <a:schemeClr val="accent1"/>
              </a:solidFill>
            </a:endParaRPr>
          </a:p>
        </p:txBody>
      </p:sp>
      <p:pic>
        <p:nvPicPr>
          <p:cNvPr id="920" name="Google Shape;920;p33"/>
          <p:cNvPicPr preferRelativeResize="0"/>
          <p:nvPr/>
        </p:nvPicPr>
        <p:blipFill>
          <a:blip r:embed="rId3">
            <a:alphaModFix/>
          </a:blip>
          <a:stretch>
            <a:fillRect/>
          </a:stretch>
        </p:blipFill>
        <p:spPr>
          <a:xfrm>
            <a:off x="9329323" y="2065939"/>
            <a:ext cx="237825" cy="237825"/>
          </a:xfrm>
          <a:prstGeom prst="rect">
            <a:avLst/>
          </a:prstGeom>
          <a:noFill/>
          <a:ln>
            <a:noFill/>
          </a:ln>
        </p:spPr>
      </p:pic>
      <p:pic>
        <p:nvPicPr>
          <p:cNvPr id="921" name="Google Shape;921;p33"/>
          <p:cNvPicPr preferRelativeResize="0"/>
          <p:nvPr/>
        </p:nvPicPr>
        <p:blipFill>
          <a:blip r:embed="rId4">
            <a:alphaModFix/>
          </a:blip>
          <a:stretch>
            <a:fillRect/>
          </a:stretch>
        </p:blipFill>
        <p:spPr>
          <a:xfrm>
            <a:off x="9329325" y="2334273"/>
            <a:ext cx="237830" cy="263037"/>
          </a:xfrm>
          <a:prstGeom prst="rect">
            <a:avLst/>
          </a:prstGeom>
          <a:noFill/>
          <a:ln>
            <a:noFill/>
          </a:ln>
        </p:spPr>
      </p:pic>
      <p:pic>
        <p:nvPicPr>
          <p:cNvPr id="922" name="Google Shape;922;p33"/>
          <p:cNvPicPr preferRelativeResize="0"/>
          <p:nvPr/>
        </p:nvPicPr>
        <p:blipFill>
          <a:blip r:embed="rId5">
            <a:alphaModFix/>
          </a:blip>
          <a:stretch>
            <a:fillRect/>
          </a:stretch>
        </p:blipFill>
        <p:spPr>
          <a:xfrm>
            <a:off x="9329324" y="2664295"/>
            <a:ext cx="237825" cy="182893"/>
          </a:xfrm>
          <a:prstGeom prst="rect">
            <a:avLst/>
          </a:prstGeom>
          <a:noFill/>
          <a:ln>
            <a:noFill/>
          </a:ln>
        </p:spPr>
      </p:pic>
      <p:pic>
        <p:nvPicPr>
          <p:cNvPr id="923" name="Google Shape;923;p33"/>
          <p:cNvPicPr preferRelativeResize="0"/>
          <p:nvPr/>
        </p:nvPicPr>
        <p:blipFill>
          <a:blip r:embed="rId6">
            <a:alphaModFix/>
          </a:blip>
          <a:stretch>
            <a:fillRect/>
          </a:stretch>
        </p:blipFill>
        <p:spPr>
          <a:xfrm>
            <a:off x="9329328" y="2914139"/>
            <a:ext cx="237825" cy="213087"/>
          </a:xfrm>
          <a:prstGeom prst="rect">
            <a:avLst/>
          </a:prstGeom>
          <a:noFill/>
          <a:ln>
            <a:noFill/>
          </a:ln>
        </p:spPr>
      </p:pic>
      <p:pic>
        <p:nvPicPr>
          <p:cNvPr id="924" name="Google Shape;924;p33" title="Points scored"/>
          <p:cNvPicPr preferRelativeResize="0"/>
          <p:nvPr/>
        </p:nvPicPr>
        <p:blipFill>
          <a:blip r:embed="rId7">
            <a:alphaModFix/>
          </a:blip>
          <a:stretch>
            <a:fillRect/>
          </a:stretch>
        </p:blipFill>
        <p:spPr>
          <a:xfrm>
            <a:off x="273728" y="3754513"/>
            <a:ext cx="4842663" cy="2994374"/>
          </a:xfrm>
          <a:prstGeom prst="rect">
            <a:avLst/>
          </a:prstGeom>
          <a:noFill/>
          <a:ln>
            <a:noFill/>
          </a:ln>
        </p:spPr>
      </p:pic>
      <p:graphicFrame>
        <p:nvGraphicFramePr>
          <p:cNvPr id="925" name="Google Shape;925;p33"/>
          <p:cNvGraphicFramePr/>
          <p:nvPr/>
        </p:nvGraphicFramePr>
        <p:xfrm>
          <a:off x="408000" y="938625"/>
          <a:ext cx="3000000" cy="3000000"/>
        </p:xfrm>
        <a:graphic>
          <a:graphicData uri="http://schemas.openxmlformats.org/drawingml/2006/table">
            <a:tbl>
              <a:tblPr>
                <a:noFill/>
                <a:tableStyleId>{17DEF13A-17BA-4D37-AEA5-047F1FCD570A}</a:tableStyleId>
              </a:tblPr>
              <a:tblGrid>
                <a:gridCol w="1752375"/>
                <a:gridCol w="3097875"/>
              </a:tblGrid>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Population: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5.6</a:t>
                      </a:r>
                      <a:r>
                        <a:rPr lang="en-GB" sz="1200" u="none" cap="none" strike="noStrike"/>
                        <a:t> million (</a:t>
                      </a:r>
                      <a:r>
                        <a:rPr lang="en-GB" sz="1200"/>
                        <a:t>4.8</a:t>
                      </a:r>
                      <a:r>
                        <a:rPr lang="en-GB" sz="1200" u="none" cap="none" strike="noStrike"/>
                        <a:t> million online)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B2C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5.6 billion</a:t>
                      </a:r>
                      <a:r>
                        <a:rPr lang="en-GB" sz="1200" u="none" cap="none" strike="noStrike"/>
                        <a:t> which is </a:t>
                      </a:r>
                      <a:r>
                        <a:rPr b="1" lang="en-GB" sz="1200"/>
                        <a:t>6</a:t>
                      </a:r>
                      <a:r>
                        <a:rPr b="1" lang="en-GB" sz="1200" u="none" cap="none" strike="noStrike"/>
                        <a:t>% of total retail</a:t>
                      </a:r>
                      <a:endParaRPr b="1"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FFF"/>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E-commerce growth:</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13</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364.2 billion</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GDP per capita:</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64,582</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Average online spend:</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a:t>
                      </a:r>
                      <a:r>
                        <a:rPr lang="en-GB" sz="1200"/>
                        <a:t>1,648</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t>Mobile e-commerce:</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GB" sz="1200"/>
                        <a:t>47</a:t>
                      </a:r>
                      <a:r>
                        <a:rPr lang="en-GB" sz="1200" u="none" cap="none" strike="noStrike"/>
                        <a:t>%</a:t>
                      </a:r>
                      <a:endParaRPr sz="1200" u="none" cap="none" strike="noStrike"/>
                    </a:p>
                  </a:txBody>
                  <a:tcPr marT="91425" marB="91425" marR="91425" marL="91425">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r>
            </a:tbl>
          </a:graphicData>
        </a:graphic>
      </p:graphicFrame>
      <p:sp>
        <p:nvSpPr>
          <p:cNvPr id="926" name="Google Shape;926;p33"/>
          <p:cNvSpPr/>
          <p:nvPr/>
        </p:nvSpPr>
        <p:spPr>
          <a:xfrm>
            <a:off x="5667900" y="938625"/>
            <a:ext cx="3277500" cy="2667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3"/>
          <p:cNvSpPr/>
          <p:nvPr/>
        </p:nvSpPr>
        <p:spPr>
          <a:xfrm>
            <a:off x="5667900" y="938625"/>
            <a:ext cx="3277500" cy="69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3"/>
          <p:cNvSpPr txBox="1"/>
          <p:nvPr/>
        </p:nvSpPr>
        <p:spPr>
          <a:xfrm>
            <a:off x="5667675" y="938625"/>
            <a:ext cx="3277500" cy="69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rPr>
              <a:t>Cross-border e-commerce: </a:t>
            </a:r>
            <a:r>
              <a:rPr b="1" lang="en-GB">
                <a:solidFill>
                  <a:srgbClr val="FFFFFF"/>
                </a:solidFill>
              </a:rPr>
              <a:t>$2 bn</a:t>
            </a:r>
            <a:endParaRPr b="1">
              <a:solidFill>
                <a:srgbClr val="FFFFFF"/>
              </a:solidFill>
            </a:endParaRPr>
          </a:p>
          <a:p>
            <a:pPr indent="0" lvl="0" marL="0" rtl="0" algn="ctr">
              <a:spcBef>
                <a:spcPts val="0"/>
              </a:spcBef>
              <a:spcAft>
                <a:spcPts val="0"/>
              </a:spcAft>
              <a:buNone/>
            </a:pPr>
            <a:r>
              <a:rPr b="1" lang="en-GB" sz="1200">
                <a:solidFill>
                  <a:schemeClr val="accent1"/>
                </a:solidFill>
              </a:rPr>
              <a:t>35%</a:t>
            </a:r>
            <a:r>
              <a:rPr lang="en-GB" sz="1200">
                <a:solidFill>
                  <a:schemeClr val="accent1"/>
                </a:solidFill>
              </a:rPr>
              <a:t> of total e-commerce</a:t>
            </a:r>
            <a:endParaRPr b="1" sz="1200">
              <a:solidFill>
                <a:schemeClr val="accent1"/>
              </a:solidFill>
            </a:endParaRPr>
          </a:p>
        </p:txBody>
      </p:sp>
      <p:sp>
        <p:nvSpPr>
          <p:cNvPr id="929" name="Google Shape;929;p33"/>
          <p:cNvSpPr txBox="1"/>
          <p:nvPr/>
        </p:nvSpPr>
        <p:spPr>
          <a:xfrm>
            <a:off x="5854072" y="1719384"/>
            <a:ext cx="30912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lt2"/>
                </a:solidFill>
              </a:rPr>
              <a:t>73%</a:t>
            </a:r>
            <a:r>
              <a:rPr lang="en-GB">
                <a:solidFill>
                  <a:schemeClr val="dk1"/>
                </a:solidFill>
              </a:rPr>
              <a:t> shop cross-border</a:t>
            </a:r>
            <a:endParaRPr>
              <a:solidFill>
                <a:schemeClr val="dk1"/>
              </a:solidFill>
            </a:endParaRPr>
          </a:p>
        </p:txBody>
      </p:sp>
      <p:sp>
        <p:nvSpPr>
          <p:cNvPr id="930" name="Google Shape;930;p33"/>
          <p:cNvSpPr txBox="1"/>
          <p:nvPr/>
        </p:nvSpPr>
        <p:spPr>
          <a:xfrm>
            <a:off x="6389338" y="2192721"/>
            <a:ext cx="2241900" cy="1453500"/>
          </a:xfrm>
          <a:prstGeom prst="rect">
            <a:avLst/>
          </a:prstGeom>
          <a:noFill/>
          <a:ln>
            <a:noFill/>
          </a:ln>
        </p:spPr>
        <p:txBody>
          <a:bodyPr anchorCtr="0" anchor="t" bIns="91425" lIns="91425" spcFirstLastPara="1" rIns="91425" wrap="square" tIns="91425">
            <a:noAutofit/>
          </a:bodyPr>
          <a:lstStyle/>
          <a:p>
            <a:pPr indent="0" lvl="0" marL="0" rtl="0" algn="l">
              <a:lnSpc>
                <a:spcPct val="230000"/>
              </a:lnSpc>
              <a:spcBef>
                <a:spcPts val="0"/>
              </a:spcBef>
              <a:spcAft>
                <a:spcPts val="0"/>
              </a:spcAft>
              <a:buNone/>
            </a:pPr>
            <a:r>
              <a:rPr lang="en-GB" sz="1200">
                <a:solidFill>
                  <a:schemeClr val="dk1"/>
                </a:solidFill>
              </a:rPr>
              <a:t>China: </a:t>
            </a:r>
            <a:r>
              <a:rPr b="1" lang="en-GB" sz="1200">
                <a:solidFill>
                  <a:schemeClr val="lt2"/>
                </a:solidFill>
              </a:rPr>
              <a:t>43%</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USA: </a:t>
            </a:r>
            <a:r>
              <a:rPr b="1" lang="en-GB" sz="1200">
                <a:solidFill>
                  <a:schemeClr val="lt2"/>
                </a:solidFill>
              </a:rPr>
              <a:t>20%</a:t>
            </a:r>
            <a:endParaRPr b="1" sz="1200">
              <a:solidFill>
                <a:schemeClr val="lt2"/>
              </a:solidFill>
            </a:endParaRPr>
          </a:p>
          <a:p>
            <a:pPr indent="0" lvl="0" marL="0" rtl="0" algn="l">
              <a:lnSpc>
                <a:spcPct val="230000"/>
              </a:lnSpc>
              <a:spcBef>
                <a:spcPts val="0"/>
              </a:spcBef>
              <a:spcAft>
                <a:spcPts val="0"/>
              </a:spcAft>
              <a:buNone/>
            </a:pPr>
            <a:r>
              <a:rPr lang="en-GB" sz="1200">
                <a:solidFill>
                  <a:schemeClr val="dk1"/>
                </a:solidFill>
              </a:rPr>
              <a:t>South Korea: </a:t>
            </a:r>
            <a:r>
              <a:rPr b="1" lang="en-GB" sz="1200">
                <a:solidFill>
                  <a:schemeClr val="lt2"/>
                </a:solidFill>
              </a:rPr>
              <a:t>8%</a:t>
            </a:r>
            <a:endParaRPr b="1" sz="1200">
              <a:solidFill>
                <a:schemeClr val="lt2"/>
              </a:solidFill>
            </a:endParaRPr>
          </a:p>
        </p:txBody>
      </p:sp>
      <p:pic>
        <p:nvPicPr>
          <p:cNvPr id="931" name="Google Shape;931;p33"/>
          <p:cNvPicPr preferRelativeResize="0"/>
          <p:nvPr/>
        </p:nvPicPr>
        <p:blipFill rotWithShape="1">
          <a:blip r:embed="rId8">
            <a:alphaModFix/>
          </a:blip>
          <a:srcRect b="0" l="0" r="0" t="0"/>
          <a:stretch/>
        </p:blipFill>
        <p:spPr>
          <a:xfrm>
            <a:off x="5946438" y="2194340"/>
            <a:ext cx="352249" cy="352234"/>
          </a:xfrm>
          <a:prstGeom prst="rect">
            <a:avLst/>
          </a:prstGeom>
          <a:noFill/>
          <a:ln>
            <a:noFill/>
          </a:ln>
        </p:spPr>
      </p:pic>
      <p:pic>
        <p:nvPicPr>
          <p:cNvPr id="932" name="Google Shape;932;p33"/>
          <p:cNvPicPr preferRelativeResize="0"/>
          <p:nvPr/>
        </p:nvPicPr>
        <p:blipFill rotWithShape="1">
          <a:blip r:embed="rId9">
            <a:alphaModFix/>
          </a:blip>
          <a:srcRect b="0" l="0" r="0" t="0"/>
          <a:stretch/>
        </p:blipFill>
        <p:spPr>
          <a:xfrm>
            <a:off x="5946438" y="3070099"/>
            <a:ext cx="352249" cy="352234"/>
          </a:xfrm>
          <a:prstGeom prst="rect">
            <a:avLst/>
          </a:prstGeom>
          <a:noFill/>
          <a:ln>
            <a:noFill/>
          </a:ln>
        </p:spPr>
      </p:pic>
      <p:pic>
        <p:nvPicPr>
          <p:cNvPr id="933" name="Google Shape;933;p33"/>
          <p:cNvPicPr preferRelativeResize="0"/>
          <p:nvPr/>
        </p:nvPicPr>
        <p:blipFill rotWithShape="1">
          <a:blip r:embed="rId10">
            <a:alphaModFix/>
          </a:blip>
          <a:srcRect b="0" l="0" r="0" t="0"/>
          <a:stretch/>
        </p:blipFill>
        <p:spPr>
          <a:xfrm>
            <a:off x="5946438" y="2633449"/>
            <a:ext cx="352249" cy="352234"/>
          </a:xfrm>
          <a:prstGeom prst="rect">
            <a:avLst/>
          </a:prstGeom>
          <a:noFill/>
          <a:ln>
            <a:noFill/>
          </a:ln>
        </p:spPr>
      </p:pic>
      <p:grpSp>
        <p:nvGrpSpPr>
          <p:cNvPr id="934" name="Google Shape;934;p33"/>
          <p:cNvGrpSpPr/>
          <p:nvPr/>
        </p:nvGrpSpPr>
        <p:grpSpPr>
          <a:xfrm>
            <a:off x="5359175" y="3550936"/>
            <a:ext cx="2979840" cy="3211784"/>
            <a:chOff x="5359175" y="3550936"/>
            <a:chExt cx="2979840" cy="3211784"/>
          </a:xfrm>
        </p:grpSpPr>
        <p:pic>
          <p:nvPicPr>
            <p:cNvPr id="935" name="Google Shape;935;p33" title="Points scored"/>
            <p:cNvPicPr preferRelativeResize="0"/>
            <p:nvPr/>
          </p:nvPicPr>
          <p:blipFill rotWithShape="1">
            <a:blip r:embed="rId11">
              <a:alphaModFix/>
            </a:blip>
            <a:srcRect b="0" l="20428" r="20203" t="0"/>
            <a:stretch/>
          </p:blipFill>
          <p:spPr>
            <a:xfrm>
              <a:off x="5359175" y="3659245"/>
              <a:ext cx="2979840" cy="3103474"/>
            </a:xfrm>
            <a:prstGeom prst="rect">
              <a:avLst/>
            </a:prstGeom>
            <a:noFill/>
            <a:ln>
              <a:noFill/>
            </a:ln>
          </p:spPr>
        </p:pic>
        <p:sp>
          <p:nvSpPr>
            <p:cNvPr id="936" name="Google Shape;936;p33"/>
            <p:cNvSpPr txBox="1"/>
            <p:nvPr/>
          </p:nvSpPr>
          <p:spPr>
            <a:xfrm>
              <a:off x="6182855" y="4692676"/>
              <a:ext cx="13290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chemeClr val="accent1"/>
                  </a:solidFill>
                </a:rPr>
                <a:t>Payment method breakdown</a:t>
              </a:r>
              <a:endParaRPr>
                <a:solidFill>
                  <a:schemeClr val="accent1"/>
                </a:solidFill>
              </a:endParaRPr>
            </a:p>
          </p:txBody>
        </p:sp>
        <p:sp>
          <p:nvSpPr>
            <p:cNvPr id="937" name="Google Shape;937;p33"/>
            <p:cNvSpPr txBox="1"/>
            <p:nvPr/>
          </p:nvSpPr>
          <p:spPr>
            <a:xfrm>
              <a:off x="7342975" y="5544389"/>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75%</a:t>
              </a:r>
              <a:endParaRPr sz="1000">
                <a:solidFill>
                  <a:srgbClr val="FFFFFF"/>
                </a:solidFill>
              </a:endParaRPr>
            </a:p>
          </p:txBody>
        </p:sp>
        <p:sp>
          <p:nvSpPr>
            <p:cNvPr id="938" name="Google Shape;938;p33"/>
            <p:cNvSpPr txBox="1"/>
            <p:nvPr/>
          </p:nvSpPr>
          <p:spPr>
            <a:xfrm>
              <a:off x="5546025" y="4803034"/>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4%</a:t>
              </a:r>
              <a:endParaRPr sz="1000">
                <a:solidFill>
                  <a:srgbClr val="FFFFFF"/>
                </a:solidFill>
              </a:endParaRPr>
            </a:p>
          </p:txBody>
        </p:sp>
        <p:sp>
          <p:nvSpPr>
            <p:cNvPr id="939" name="Google Shape;939;p33"/>
            <p:cNvSpPr txBox="1"/>
            <p:nvPr/>
          </p:nvSpPr>
          <p:spPr>
            <a:xfrm>
              <a:off x="5729550" y="4404370"/>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rPr>
                <a:t>10%</a:t>
              </a:r>
              <a:endParaRPr sz="1000">
                <a:solidFill>
                  <a:srgbClr val="FFFFFF"/>
                </a:solidFill>
              </a:endParaRPr>
            </a:p>
          </p:txBody>
        </p:sp>
        <p:sp>
          <p:nvSpPr>
            <p:cNvPr id="940" name="Google Shape;940;p33"/>
            <p:cNvSpPr txBox="1"/>
            <p:nvPr/>
          </p:nvSpPr>
          <p:spPr>
            <a:xfrm>
              <a:off x="6580662" y="3550936"/>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1%</a:t>
              </a:r>
              <a:endParaRPr sz="1000">
                <a:solidFill>
                  <a:schemeClr val="accent1"/>
                </a:solidFill>
              </a:endParaRPr>
            </a:p>
          </p:txBody>
        </p:sp>
        <p:sp>
          <p:nvSpPr>
            <p:cNvPr id="941" name="Google Shape;941;p33"/>
            <p:cNvSpPr txBox="1"/>
            <p:nvPr/>
          </p:nvSpPr>
          <p:spPr>
            <a:xfrm>
              <a:off x="6249156" y="3988457"/>
              <a:ext cx="444000" cy="3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chemeClr val="accent1"/>
                  </a:solidFill>
                </a:rPr>
                <a:t>10%</a:t>
              </a:r>
              <a:endParaRPr sz="1000">
                <a:solidFill>
                  <a:schemeClr val="accent1"/>
                </a:solidFill>
              </a:endParaRPr>
            </a:p>
          </p:txBody>
        </p:sp>
      </p:grpSp>
      <p:pic>
        <p:nvPicPr>
          <p:cNvPr id="942" name="Google Shape;942;p33"/>
          <p:cNvPicPr preferRelativeResize="0"/>
          <p:nvPr/>
        </p:nvPicPr>
        <p:blipFill>
          <a:blip r:embed="rId12">
            <a:alphaModFix/>
          </a:blip>
          <a:stretch>
            <a:fillRect/>
          </a:stretch>
        </p:blipFill>
        <p:spPr>
          <a:xfrm>
            <a:off x="9329328" y="3176414"/>
            <a:ext cx="237825" cy="2380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34"/>
          <p:cNvSpPr/>
          <p:nvPr/>
        </p:nvSpPr>
        <p:spPr>
          <a:xfrm>
            <a:off x="22575" y="5990800"/>
            <a:ext cx="1677000" cy="62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4"/>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grpSp>
        <p:nvGrpSpPr>
          <p:cNvPr id="950" name="Google Shape;950;p34"/>
          <p:cNvGrpSpPr/>
          <p:nvPr/>
        </p:nvGrpSpPr>
        <p:grpSpPr>
          <a:xfrm>
            <a:off x="0" y="1530908"/>
            <a:ext cx="12192000" cy="2562600"/>
            <a:chOff x="0" y="1530908"/>
            <a:chExt cx="12192000" cy="2562600"/>
          </a:xfrm>
        </p:grpSpPr>
        <p:sp>
          <p:nvSpPr>
            <p:cNvPr id="951" name="Google Shape;951;p34"/>
            <p:cNvSpPr/>
            <p:nvPr/>
          </p:nvSpPr>
          <p:spPr>
            <a:xfrm>
              <a:off x="0" y="1530908"/>
              <a:ext cx="12192000" cy="2562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2" name="Google Shape;952;p34"/>
            <p:cNvCxnSpPr/>
            <p:nvPr/>
          </p:nvCxnSpPr>
          <p:spPr>
            <a:xfrm>
              <a:off x="4151784" y="1759251"/>
              <a:ext cx="0" cy="2088300"/>
            </a:xfrm>
            <a:prstGeom prst="straightConnector1">
              <a:avLst/>
            </a:prstGeom>
            <a:noFill/>
            <a:ln cap="flat" cmpd="sng" w="9525">
              <a:solidFill>
                <a:schemeClr val="accent1"/>
              </a:solidFill>
              <a:prstDash val="dot"/>
              <a:miter lim="800000"/>
              <a:headEnd len="sm" w="sm" type="none"/>
              <a:tailEnd len="sm" w="sm" type="none"/>
            </a:ln>
          </p:spPr>
        </p:cxnSp>
        <p:cxnSp>
          <p:nvCxnSpPr>
            <p:cNvPr id="953" name="Google Shape;953;p34"/>
            <p:cNvCxnSpPr/>
            <p:nvPr/>
          </p:nvCxnSpPr>
          <p:spPr>
            <a:xfrm>
              <a:off x="8190384" y="1759251"/>
              <a:ext cx="0" cy="2088300"/>
            </a:xfrm>
            <a:prstGeom prst="straightConnector1">
              <a:avLst/>
            </a:prstGeom>
            <a:noFill/>
            <a:ln cap="flat" cmpd="sng" w="9525">
              <a:solidFill>
                <a:srgbClr val="C8C8C8"/>
              </a:solidFill>
              <a:prstDash val="solid"/>
              <a:miter lim="800000"/>
              <a:headEnd len="sm" w="sm" type="none"/>
              <a:tailEnd len="sm" w="sm" type="none"/>
            </a:ln>
          </p:spPr>
        </p:cxnSp>
        <p:cxnSp>
          <p:nvCxnSpPr>
            <p:cNvPr id="954" name="Google Shape;954;p34"/>
            <p:cNvCxnSpPr/>
            <p:nvPr/>
          </p:nvCxnSpPr>
          <p:spPr>
            <a:xfrm>
              <a:off x="8190384" y="1759251"/>
              <a:ext cx="0" cy="2088300"/>
            </a:xfrm>
            <a:prstGeom prst="straightConnector1">
              <a:avLst/>
            </a:prstGeom>
            <a:noFill/>
            <a:ln cap="flat" cmpd="sng" w="9525">
              <a:solidFill>
                <a:schemeClr val="accent1"/>
              </a:solidFill>
              <a:prstDash val="dot"/>
              <a:miter lim="800000"/>
              <a:headEnd len="sm" w="sm" type="none"/>
              <a:tailEnd len="sm" w="sm" type="none"/>
            </a:ln>
          </p:spPr>
        </p:cxnSp>
      </p:grpSp>
      <p:sp>
        <p:nvSpPr>
          <p:cNvPr id="955" name="Google Shape;955;p34"/>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GrabPay </a:t>
            </a:r>
            <a:endParaRPr/>
          </a:p>
        </p:txBody>
      </p:sp>
      <p:sp>
        <p:nvSpPr>
          <p:cNvPr id="956" name="Google Shape;956;p34"/>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Singapore | E-wallet | Global merchants  </a:t>
            </a:r>
            <a:endParaRPr>
              <a:solidFill>
                <a:schemeClr val="lt2"/>
              </a:solidFill>
            </a:endParaRPr>
          </a:p>
        </p:txBody>
      </p:sp>
      <p:sp>
        <p:nvSpPr>
          <p:cNvPr id="957" name="Google Shape;957;p34"/>
          <p:cNvSpPr/>
          <p:nvPr/>
        </p:nvSpPr>
        <p:spPr>
          <a:xfrm>
            <a:off x="407368" y="1731577"/>
            <a:ext cx="3600000" cy="2124000"/>
          </a:xfrm>
          <a:prstGeom prst="rect">
            <a:avLst/>
          </a:prstGeom>
          <a:no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1400"/>
              <a:buFont typeface="Arial"/>
              <a:buNone/>
            </a:pPr>
            <a:r>
              <a:rPr lang="en-GB" sz="1800">
                <a:solidFill>
                  <a:schemeClr val="dk1"/>
                </a:solidFill>
              </a:rPr>
              <a:t>e-Wallet in Grab super app</a:t>
            </a:r>
            <a:endParaRPr i="0" sz="1800" u="none" cap="none" strike="noStrike">
              <a:solidFill>
                <a:srgbClr val="000000"/>
              </a:solidFill>
            </a:endParaRPr>
          </a:p>
          <a:p>
            <a:pPr indent="0" lvl="0" marL="0" marR="0" rtl="0" algn="l">
              <a:lnSpc>
                <a:spcPct val="100000"/>
              </a:lnSpc>
              <a:spcBef>
                <a:spcPts val="600"/>
              </a:spcBef>
              <a:spcAft>
                <a:spcPts val="0"/>
              </a:spcAft>
              <a:buClr>
                <a:srgbClr val="000000"/>
              </a:buClr>
              <a:buSzPts val="5400"/>
              <a:buFont typeface="Arial"/>
              <a:buNone/>
            </a:pPr>
            <a:r>
              <a:rPr b="1" lang="en-GB" sz="3600">
                <a:solidFill>
                  <a:schemeClr val="dk1"/>
                </a:solidFill>
              </a:rPr>
              <a:t>115M Grab customers</a:t>
            </a:r>
            <a:endParaRPr i="0" sz="3600" u="none" cap="none" strike="noStrike">
              <a:solidFill>
                <a:srgbClr val="000000"/>
              </a:solidFill>
            </a:endParaRPr>
          </a:p>
          <a:p>
            <a:pPr indent="0" lvl="0" marL="0" marR="0" rtl="0" algn="l">
              <a:lnSpc>
                <a:spcPct val="100000"/>
              </a:lnSpc>
              <a:spcBef>
                <a:spcPts val="600"/>
              </a:spcBef>
              <a:spcAft>
                <a:spcPts val="0"/>
              </a:spcAft>
              <a:buClr>
                <a:srgbClr val="000000"/>
              </a:buClr>
              <a:buSzPts val="1600"/>
              <a:buFont typeface="Arial"/>
              <a:buNone/>
            </a:pPr>
            <a:r>
              <a:rPr lang="en-GB">
                <a:solidFill>
                  <a:schemeClr val="dk1"/>
                </a:solidFill>
              </a:rPr>
              <a:t>Grab: No.1 brand SG, 18-34y</a:t>
            </a:r>
            <a:br>
              <a:rPr lang="en-GB">
                <a:solidFill>
                  <a:schemeClr val="dk1"/>
                </a:solidFill>
              </a:rPr>
            </a:br>
            <a:r>
              <a:rPr lang="en-GB">
                <a:solidFill>
                  <a:schemeClr val="dk1"/>
                </a:solidFill>
              </a:rPr>
              <a:t>GrabPay: No.1 e-wallet SG</a:t>
            </a:r>
            <a:endParaRPr>
              <a:solidFill>
                <a:schemeClr val="dk1"/>
              </a:solidFill>
            </a:endParaRPr>
          </a:p>
          <a:p>
            <a:pPr indent="0" lvl="0" marL="0" marR="0" rtl="0" algn="l">
              <a:lnSpc>
                <a:spcPct val="100000"/>
              </a:lnSpc>
              <a:spcBef>
                <a:spcPts val="600"/>
              </a:spcBef>
              <a:spcAft>
                <a:spcPts val="0"/>
              </a:spcAft>
              <a:buClr>
                <a:srgbClr val="000000"/>
              </a:buClr>
              <a:buSzPts val="1400"/>
              <a:buFont typeface="Arial"/>
              <a:buNone/>
            </a:pPr>
            <a:r>
              <a:t/>
            </a:r>
            <a:endParaRPr i="0" u="none" cap="none" strike="noStrike">
              <a:solidFill>
                <a:srgbClr val="000000"/>
              </a:solidFill>
            </a:endParaRPr>
          </a:p>
        </p:txBody>
      </p:sp>
      <p:sp>
        <p:nvSpPr>
          <p:cNvPr id="958" name="Google Shape;958;p34"/>
          <p:cNvSpPr/>
          <p:nvPr/>
        </p:nvSpPr>
        <p:spPr>
          <a:xfrm>
            <a:off x="4166388" y="1724838"/>
            <a:ext cx="4132800" cy="2124000"/>
          </a:xfrm>
          <a:prstGeom prst="rect">
            <a:avLst/>
          </a:prstGeom>
          <a:noFill/>
          <a:ln>
            <a:noFill/>
          </a:ln>
        </p:spPr>
        <p:txBody>
          <a:bodyPr anchorCtr="0" anchor="t" bIns="108000" lIns="180000" spcFirstLastPara="1" rIns="144000" wrap="square" tIns="108000">
            <a:noAutofit/>
          </a:bodyPr>
          <a:lstStyle/>
          <a:p>
            <a:pPr indent="0" lvl="0" marL="0" rtl="0" algn="l">
              <a:spcBef>
                <a:spcPts val="0"/>
              </a:spcBef>
              <a:spcAft>
                <a:spcPts val="0"/>
              </a:spcAft>
              <a:buClr>
                <a:srgbClr val="000000"/>
              </a:buClr>
              <a:buSzPts val="1400"/>
              <a:buFont typeface="Arial"/>
              <a:buNone/>
            </a:pPr>
            <a:r>
              <a:rPr lang="en-GB" sz="1800">
                <a:solidFill>
                  <a:schemeClr val="accent2"/>
                </a:solidFill>
              </a:rPr>
              <a:t>4M GrabPay Users in SG (87% pop)</a:t>
            </a:r>
            <a:endParaRPr i="0" sz="1800" u="none" cap="none" strike="noStrike">
              <a:solidFill>
                <a:srgbClr val="000000"/>
              </a:solidFill>
            </a:endParaRPr>
          </a:p>
          <a:p>
            <a:pPr indent="0" lvl="0" marL="0" marR="0" rtl="0" algn="l">
              <a:lnSpc>
                <a:spcPct val="100000"/>
              </a:lnSpc>
              <a:spcBef>
                <a:spcPts val="600"/>
              </a:spcBef>
              <a:spcAft>
                <a:spcPts val="0"/>
              </a:spcAft>
              <a:buClr>
                <a:srgbClr val="000000"/>
              </a:buClr>
              <a:buSzPts val="5400"/>
              <a:buFont typeface="Arial"/>
              <a:buNone/>
            </a:pPr>
            <a:r>
              <a:rPr b="1" lang="en-GB" sz="3600">
                <a:solidFill>
                  <a:srgbClr val="028DAB"/>
                </a:solidFill>
              </a:rPr>
              <a:t>75% daily  consumer usage</a:t>
            </a:r>
            <a:endParaRPr b="1" i="0" sz="3600" u="none" cap="none" strike="noStrike">
              <a:solidFill>
                <a:srgbClr val="028DAB"/>
              </a:solidFill>
            </a:endParaRPr>
          </a:p>
          <a:p>
            <a:pPr indent="0" lvl="0" marL="0" rtl="0" algn="l">
              <a:spcBef>
                <a:spcPts val="600"/>
              </a:spcBef>
              <a:spcAft>
                <a:spcPts val="0"/>
              </a:spcAft>
              <a:buClr>
                <a:srgbClr val="000000"/>
              </a:buClr>
              <a:buSzPts val="1400"/>
              <a:buFont typeface="Arial"/>
              <a:buNone/>
            </a:pPr>
            <a:r>
              <a:rPr lang="en-GB">
                <a:solidFill>
                  <a:schemeClr val="accent2"/>
                </a:solidFill>
              </a:rPr>
              <a:t>2M SG consumers underbanked (only bank accounts)</a:t>
            </a:r>
            <a:endParaRPr>
              <a:solidFill>
                <a:srgbClr val="028DAB"/>
              </a:solidFill>
            </a:endParaRPr>
          </a:p>
          <a:p>
            <a:pPr indent="0" lvl="0" marL="0" marR="0" rtl="0" algn="l">
              <a:lnSpc>
                <a:spcPct val="80000"/>
              </a:lnSpc>
              <a:spcBef>
                <a:spcPts val="600"/>
              </a:spcBef>
              <a:spcAft>
                <a:spcPts val="0"/>
              </a:spcAft>
              <a:buClr>
                <a:srgbClr val="000000"/>
              </a:buClr>
              <a:buSzPts val="1600"/>
              <a:buFont typeface="Arial"/>
              <a:buNone/>
            </a:pPr>
            <a:r>
              <a:rPr lang="en-GB">
                <a:solidFill>
                  <a:srgbClr val="028DAB"/>
                </a:solidFill>
              </a:rPr>
              <a:t> </a:t>
            </a:r>
            <a:endParaRPr>
              <a:solidFill>
                <a:srgbClr val="028DAB"/>
              </a:solidFill>
            </a:endParaRPr>
          </a:p>
          <a:p>
            <a:pPr indent="0" lvl="0" marL="0" marR="0" rtl="0" algn="l">
              <a:lnSpc>
                <a:spcPct val="100000"/>
              </a:lnSpc>
              <a:spcBef>
                <a:spcPts val="600"/>
              </a:spcBef>
              <a:spcAft>
                <a:spcPts val="0"/>
              </a:spcAft>
              <a:buClr>
                <a:srgbClr val="000000"/>
              </a:buClr>
              <a:buSzPts val="1400"/>
              <a:buFont typeface="Arial"/>
              <a:buNone/>
            </a:pPr>
            <a:r>
              <a:t/>
            </a:r>
            <a:endParaRPr i="0" u="none" cap="none" strike="noStrike">
              <a:solidFill>
                <a:srgbClr val="000000"/>
              </a:solidFill>
            </a:endParaRPr>
          </a:p>
        </p:txBody>
      </p:sp>
      <p:sp>
        <p:nvSpPr>
          <p:cNvPr id="959" name="Google Shape;959;p34"/>
          <p:cNvSpPr txBox="1"/>
          <p:nvPr/>
        </p:nvSpPr>
        <p:spPr>
          <a:xfrm>
            <a:off x="8482608" y="2355303"/>
            <a:ext cx="3384300" cy="936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lang="en-GB" sz="1800">
                <a:solidFill>
                  <a:srgbClr val="004D6B"/>
                </a:solidFill>
              </a:rPr>
              <a:t>GrabPay markets </a:t>
            </a:r>
            <a:endParaRPr sz="1800">
              <a:solidFill>
                <a:srgbClr val="004D6B"/>
              </a:solidFill>
            </a:endParaRPr>
          </a:p>
          <a:p>
            <a:pPr indent="0" lvl="0" marL="0" marR="0" rtl="0" algn="l">
              <a:lnSpc>
                <a:spcPct val="100000"/>
              </a:lnSpc>
              <a:spcBef>
                <a:spcPts val="600"/>
              </a:spcBef>
              <a:spcAft>
                <a:spcPts val="0"/>
              </a:spcAft>
              <a:buClr>
                <a:srgbClr val="000000"/>
              </a:buClr>
              <a:buSzPts val="4400"/>
              <a:buFont typeface="Arial"/>
              <a:buNone/>
            </a:pPr>
            <a:r>
              <a:rPr b="1" lang="en-GB" sz="3600">
                <a:solidFill>
                  <a:srgbClr val="004D6B"/>
                </a:solidFill>
              </a:rPr>
              <a:t>SEA coverage growing</a:t>
            </a:r>
            <a:endParaRPr b="1" i="0" sz="3600" u="none" cap="none" strike="noStrike">
              <a:solidFill>
                <a:srgbClr val="004D6B"/>
              </a:solidFill>
            </a:endParaRPr>
          </a:p>
          <a:p>
            <a:pPr indent="0" lvl="0" marL="0" marR="0" rtl="0" algn="l">
              <a:lnSpc>
                <a:spcPct val="100000"/>
              </a:lnSpc>
              <a:spcBef>
                <a:spcPts val="600"/>
              </a:spcBef>
              <a:spcAft>
                <a:spcPts val="0"/>
              </a:spcAft>
              <a:buClr>
                <a:srgbClr val="000000"/>
              </a:buClr>
              <a:buSzPts val="1600"/>
              <a:buFont typeface="Arial"/>
              <a:buNone/>
            </a:pPr>
            <a:r>
              <a:rPr lang="en-GB">
                <a:solidFill>
                  <a:srgbClr val="004D6B"/>
                </a:solidFill>
              </a:rPr>
              <a:t>Current: SG, MY, PH, TH</a:t>
            </a:r>
            <a:endParaRPr>
              <a:solidFill>
                <a:srgbClr val="004D6B"/>
              </a:solidFill>
            </a:endParaRPr>
          </a:p>
          <a:p>
            <a:pPr indent="0" lvl="0" marL="0" marR="0" rtl="0" algn="l">
              <a:lnSpc>
                <a:spcPct val="100000"/>
              </a:lnSpc>
              <a:spcBef>
                <a:spcPts val="0"/>
              </a:spcBef>
              <a:spcAft>
                <a:spcPts val="0"/>
              </a:spcAft>
              <a:buClr>
                <a:srgbClr val="000000"/>
              </a:buClr>
              <a:buSzPts val="1600"/>
              <a:buFont typeface="Arial"/>
              <a:buNone/>
            </a:pPr>
            <a:r>
              <a:rPr lang="en-GB">
                <a:solidFill>
                  <a:srgbClr val="004D6B"/>
                </a:solidFill>
              </a:rPr>
              <a:t>Future: ID, VT</a:t>
            </a:r>
            <a:endParaRPr>
              <a:solidFill>
                <a:srgbClr val="004D6B"/>
              </a:solidFill>
            </a:endParaRPr>
          </a:p>
        </p:txBody>
      </p:sp>
      <p:sp>
        <p:nvSpPr>
          <p:cNvPr id="960" name="Google Shape;960;p34"/>
          <p:cNvSpPr txBox="1"/>
          <p:nvPr/>
        </p:nvSpPr>
        <p:spPr>
          <a:xfrm>
            <a:off x="397375" y="5896950"/>
            <a:ext cx="22998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When checking out online select the </a:t>
            </a:r>
            <a:r>
              <a:rPr b="1" lang="en-GB" sz="1200"/>
              <a:t>GrabPay </a:t>
            </a:r>
            <a:r>
              <a:rPr lang="en-GB" sz="1200"/>
              <a:t>payment option.</a:t>
            </a:r>
            <a:endParaRPr b="1" sz="1200"/>
          </a:p>
        </p:txBody>
      </p:sp>
      <p:sp>
        <p:nvSpPr>
          <p:cNvPr id="961" name="Google Shape;961;p34"/>
          <p:cNvSpPr txBox="1"/>
          <p:nvPr/>
        </p:nvSpPr>
        <p:spPr>
          <a:xfrm>
            <a:off x="3110578" y="5896950"/>
            <a:ext cx="22998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Enter a </a:t>
            </a:r>
            <a:r>
              <a:rPr b="1" lang="en-GB" sz="1200"/>
              <a:t>mobile phone numbe</a:t>
            </a:r>
            <a:r>
              <a:rPr lang="en-GB" sz="1200"/>
              <a:t>r and receive a </a:t>
            </a:r>
            <a:r>
              <a:rPr b="1" lang="en-GB" sz="1200"/>
              <a:t>verification code</a:t>
            </a:r>
            <a:r>
              <a:rPr lang="en-GB" sz="1200"/>
              <a:t> to authorise payment.</a:t>
            </a:r>
            <a:endParaRPr b="1" sz="1200"/>
          </a:p>
        </p:txBody>
      </p:sp>
      <p:sp>
        <p:nvSpPr>
          <p:cNvPr id="962" name="Google Shape;962;p34"/>
          <p:cNvSpPr txBox="1"/>
          <p:nvPr/>
        </p:nvSpPr>
        <p:spPr>
          <a:xfrm>
            <a:off x="5873759" y="5896950"/>
            <a:ext cx="22998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t>Review </a:t>
            </a:r>
            <a:r>
              <a:rPr lang="en-GB" sz="1200"/>
              <a:t>your transaction details and </a:t>
            </a:r>
            <a:r>
              <a:rPr b="1" lang="en-GB" sz="1200"/>
              <a:t>confirm</a:t>
            </a:r>
            <a:r>
              <a:rPr lang="en-GB" sz="1200"/>
              <a:t> the payment.</a:t>
            </a:r>
            <a:endParaRPr sz="1200"/>
          </a:p>
        </p:txBody>
      </p:sp>
      <p:sp>
        <p:nvSpPr>
          <p:cNvPr id="963" name="Google Shape;963;p34"/>
          <p:cNvSpPr txBox="1"/>
          <p:nvPr/>
        </p:nvSpPr>
        <p:spPr>
          <a:xfrm>
            <a:off x="8726943" y="5896950"/>
            <a:ext cx="22998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t>You’re done!</a:t>
            </a:r>
            <a:endParaRPr sz="1200"/>
          </a:p>
        </p:txBody>
      </p:sp>
      <p:pic>
        <p:nvPicPr>
          <p:cNvPr id="964" name="Google Shape;964;p34"/>
          <p:cNvPicPr preferRelativeResize="0"/>
          <p:nvPr/>
        </p:nvPicPr>
        <p:blipFill>
          <a:blip r:embed="rId3">
            <a:alphaModFix/>
          </a:blip>
          <a:stretch>
            <a:fillRect/>
          </a:stretch>
        </p:blipFill>
        <p:spPr>
          <a:xfrm>
            <a:off x="938613" y="4498724"/>
            <a:ext cx="1217325" cy="1217325"/>
          </a:xfrm>
          <a:prstGeom prst="rect">
            <a:avLst/>
          </a:prstGeom>
          <a:noFill/>
          <a:ln>
            <a:noFill/>
          </a:ln>
        </p:spPr>
      </p:pic>
      <p:pic>
        <p:nvPicPr>
          <p:cNvPr id="965" name="Google Shape;965;p34"/>
          <p:cNvPicPr preferRelativeResize="0"/>
          <p:nvPr/>
        </p:nvPicPr>
        <p:blipFill>
          <a:blip r:embed="rId4">
            <a:alphaModFix/>
          </a:blip>
          <a:stretch>
            <a:fillRect/>
          </a:stretch>
        </p:blipFill>
        <p:spPr>
          <a:xfrm>
            <a:off x="6415000" y="4498730"/>
            <a:ext cx="1217300" cy="1217300"/>
          </a:xfrm>
          <a:prstGeom prst="rect">
            <a:avLst/>
          </a:prstGeom>
          <a:noFill/>
          <a:ln>
            <a:noFill/>
          </a:ln>
        </p:spPr>
      </p:pic>
      <p:pic>
        <p:nvPicPr>
          <p:cNvPr id="966" name="Google Shape;966;p34"/>
          <p:cNvPicPr preferRelativeResize="0"/>
          <p:nvPr/>
        </p:nvPicPr>
        <p:blipFill>
          <a:blip r:embed="rId5">
            <a:alphaModFix/>
          </a:blip>
          <a:stretch>
            <a:fillRect/>
          </a:stretch>
        </p:blipFill>
        <p:spPr>
          <a:xfrm>
            <a:off x="3687125" y="4498725"/>
            <a:ext cx="1217300" cy="1217300"/>
          </a:xfrm>
          <a:prstGeom prst="rect">
            <a:avLst/>
          </a:prstGeom>
          <a:noFill/>
          <a:ln>
            <a:noFill/>
          </a:ln>
        </p:spPr>
      </p:pic>
      <p:pic>
        <p:nvPicPr>
          <p:cNvPr id="967" name="Google Shape;967;p34"/>
          <p:cNvPicPr preferRelativeResize="0"/>
          <p:nvPr/>
        </p:nvPicPr>
        <p:blipFill>
          <a:blip r:embed="rId6">
            <a:alphaModFix/>
          </a:blip>
          <a:stretch>
            <a:fillRect/>
          </a:stretch>
        </p:blipFill>
        <p:spPr>
          <a:xfrm>
            <a:off x="9487225" y="4865625"/>
            <a:ext cx="779250" cy="779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1" name="Shape 971"/>
        <p:cNvGrpSpPr/>
        <p:nvPr/>
      </p:nvGrpSpPr>
      <p:grpSpPr>
        <a:xfrm>
          <a:off x="0" y="0"/>
          <a:ext cx="0" cy="0"/>
          <a:chOff x="0" y="0"/>
          <a:chExt cx="0" cy="0"/>
        </a:xfrm>
      </p:grpSpPr>
      <p:sp>
        <p:nvSpPr>
          <p:cNvPr id="972" name="Google Shape;972;p35"/>
          <p:cNvSpPr txBox="1"/>
          <p:nvPr>
            <p:ph type="title"/>
          </p:nvPr>
        </p:nvSpPr>
        <p:spPr>
          <a:xfrm>
            <a:off x="4007743" y="1629015"/>
            <a:ext cx="7776300" cy="1944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Arial"/>
              <a:buNone/>
            </a:pPr>
            <a:r>
              <a:rPr lang="en-GB"/>
              <a:t>5 top tips for selling LPMs</a:t>
            </a:r>
            <a:endParaRPr/>
          </a:p>
        </p:txBody>
      </p:sp>
      <p:sp>
        <p:nvSpPr>
          <p:cNvPr id="973" name="Google Shape;973;p35"/>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974" name="Google Shape;974;p35"/>
          <p:cNvSpPr txBox="1"/>
          <p:nvPr>
            <p:ph idx="2" type="body"/>
          </p:nvPr>
        </p:nvSpPr>
        <p:spPr>
          <a:xfrm>
            <a:off x="1124755" y="2557704"/>
            <a:ext cx="2087400" cy="15120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chemeClr val="lt1"/>
              </a:buClr>
              <a:buSzPts val="8800"/>
              <a:buNone/>
            </a:pPr>
            <a:r>
              <a:rPr lang="en-GB"/>
              <a:t>4</a:t>
            </a:r>
            <a:r>
              <a:rPr lang="en-GB"/>
              <a:t>.</a:t>
            </a:r>
            <a:endParaRPr/>
          </a:p>
        </p:txBody>
      </p:sp>
      <p:sp>
        <p:nvSpPr>
          <p:cNvPr id="975" name="Google Shape;975;p35"/>
          <p:cNvSpPr txBox="1"/>
          <p:nvPr>
            <p:ph idx="1" type="body"/>
          </p:nvPr>
        </p:nvSpPr>
        <p:spPr>
          <a:xfrm>
            <a:off x="4007743" y="3789040"/>
            <a:ext cx="7776300" cy="792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lt1"/>
              </a:buClr>
              <a:buSzPts val="1600"/>
              <a:buNone/>
            </a:pPr>
            <a:r>
              <a:rPr b="1" lang="en-GB" sz="1800">
                <a:solidFill>
                  <a:schemeClr val="accent1"/>
                </a:solidFill>
              </a:rPr>
              <a:t>Matt Jackson </a:t>
            </a:r>
            <a:r>
              <a:rPr lang="en-GB">
                <a:solidFill>
                  <a:schemeClr val="accent1"/>
                </a:solidFill>
              </a:rPr>
              <a:t>| </a:t>
            </a:r>
            <a:r>
              <a:rPr lang="en-GB">
                <a:solidFill>
                  <a:schemeClr val="accent1"/>
                </a:solidFill>
              </a:rPr>
              <a:t>Head of Partner Development, EMEA</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0" name="Shape 980"/>
        <p:cNvGrpSpPr/>
        <p:nvPr/>
      </p:nvGrpSpPr>
      <p:grpSpPr>
        <a:xfrm>
          <a:off x="0" y="0"/>
          <a:ext cx="0" cy="0"/>
          <a:chOff x="0" y="0"/>
          <a:chExt cx="0" cy="0"/>
        </a:xfrm>
      </p:grpSpPr>
      <p:sp>
        <p:nvSpPr>
          <p:cNvPr id="981" name="Google Shape;981;p36"/>
          <p:cNvSpPr/>
          <p:nvPr/>
        </p:nvSpPr>
        <p:spPr>
          <a:xfrm>
            <a:off x="3596979" y="4963502"/>
            <a:ext cx="440233" cy="598812"/>
          </a:xfrm>
          <a:custGeom>
            <a:rect b="b" l="l" r="r" t="t"/>
            <a:pathLst>
              <a:path extrusionOk="0" h="649119" w="477217">
                <a:moveTo>
                  <a:pt x="98779" y="0"/>
                </a:moveTo>
                <a:lnTo>
                  <a:pt x="0" y="649119"/>
                </a:lnTo>
                <a:lnTo>
                  <a:pt x="477218" y="359196"/>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2" name="Google Shape;982;p36"/>
          <p:cNvSpPr/>
          <p:nvPr/>
        </p:nvSpPr>
        <p:spPr>
          <a:xfrm>
            <a:off x="3596979" y="5563086"/>
            <a:ext cx="228400" cy="422482"/>
          </a:xfrm>
          <a:custGeom>
            <a:rect b="b" l="l" r="r" t="t"/>
            <a:pathLst>
              <a:path extrusionOk="0" h="457975" w="247588">
                <a:moveTo>
                  <a:pt x="28223" y="123153"/>
                </a:moveTo>
                <a:lnTo>
                  <a:pt x="247589" y="457975"/>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3" name="Google Shape;983;p36"/>
          <p:cNvSpPr/>
          <p:nvPr/>
        </p:nvSpPr>
        <p:spPr>
          <a:xfrm>
            <a:off x="3596979" y="5295288"/>
            <a:ext cx="443783" cy="407097"/>
          </a:xfrm>
          <a:custGeom>
            <a:rect b="b" l="l" r="r" t="t"/>
            <a:pathLst>
              <a:path extrusionOk="0" h="441298" w="481066">
                <a:moveTo>
                  <a:pt x="0" y="289923"/>
                </a:moveTo>
                <a:lnTo>
                  <a:pt x="242458" y="429753"/>
                </a:lnTo>
                <a:lnTo>
                  <a:pt x="304034" y="441299"/>
                </a:lnTo>
                <a:lnTo>
                  <a:pt x="481067" y="214235"/>
                </a:lnTo>
                <a:lnTo>
                  <a:pt x="477218"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4" name="Google Shape;984;p36"/>
          <p:cNvSpPr/>
          <p:nvPr/>
        </p:nvSpPr>
        <p:spPr>
          <a:xfrm>
            <a:off x="3596979" y="5563086"/>
            <a:ext cx="363311" cy="467452"/>
          </a:xfrm>
          <a:custGeom>
            <a:rect b="b" l="l" r="r" t="t"/>
            <a:pathLst>
              <a:path extrusionOk="0" h="506723" w="393833">
                <a:moveTo>
                  <a:pt x="0" y="0"/>
                </a:moveTo>
                <a:lnTo>
                  <a:pt x="247589" y="457975"/>
                </a:lnTo>
                <a:lnTo>
                  <a:pt x="378439" y="506723"/>
                </a:lnTo>
                <a:lnTo>
                  <a:pt x="393833" y="486198"/>
                </a:lnTo>
                <a:lnTo>
                  <a:pt x="304034" y="151376"/>
                </a:lnTo>
                <a:lnTo>
                  <a:pt x="242458" y="13983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5" name="Google Shape;985;p36"/>
          <p:cNvSpPr/>
          <p:nvPr/>
        </p:nvSpPr>
        <p:spPr>
          <a:xfrm>
            <a:off x="3717938" y="6012179"/>
            <a:ext cx="87573" cy="67455"/>
          </a:xfrm>
          <a:custGeom>
            <a:rect b="b" l="l" r="r" t="t"/>
            <a:pathLst>
              <a:path extrusionOk="0" h="73122" w="94930">
                <a:moveTo>
                  <a:pt x="94930" y="73122"/>
                </a:moveTo>
                <a:lnTo>
                  <a:pt x="15394" y="0"/>
                </a:lnTo>
                <a:lnTo>
                  <a:pt x="0" y="20526"/>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6" name="Google Shape;986;p36"/>
          <p:cNvSpPr/>
          <p:nvPr/>
        </p:nvSpPr>
        <p:spPr>
          <a:xfrm>
            <a:off x="3587499" y="4963502"/>
            <a:ext cx="100590" cy="598812"/>
          </a:xfrm>
          <a:custGeom>
            <a:rect b="b" l="l" r="r" t="t"/>
            <a:pathLst>
              <a:path extrusionOk="0" h="649119" w="109041">
                <a:moveTo>
                  <a:pt x="0" y="1283"/>
                </a:moveTo>
                <a:lnTo>
                  <a:pt x="10263" y="649119"/>
                </a:lnTo>
                <a:lnTo>
                  <a:pt x="109042"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7" name="Google Shape;987;p36"/>
          <p:cNvSpPr/>
          <p:nvPr/>
        </p:nvSpPr>
        <p:spPr>
          <a:xfrm>
            <a:off x="3277043" y="4540478"/>
            <a:ext cx="639048" cy="423665"/>
          </a:xfrm>
          <a:custGeom>
            <a:rect b="b" l="l" r="r" t="t"/>
            <a:pathLst>
              <a:path extrusionOk="0" h="459257" w="692735">
                <a:moveTo>
                  <a:pt x="692736" y="0"/>
                </a:moveTo>
                <a:lnTo>
                  <a:pt x="19243" y="11546"/>
                </a:lnTo>
                <a:lnTo>
                  <a:pt x="0" y="123153"/>
                </a:lnTo>
                <a:lnTo>
                  <a:pt x="336105" y="459258"/>
                </a:lnTo>
                <a:lnTo>
                  <a:pt x="445147" y="457975"/>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8" name="Google Shape;988;p36"/>
          <p:cNvSpPr/>
          <p:nvPr/>
        </p:nvSpPr>
        <p:spPr>
          <a:xfrm>
            <a:off x="3688220" y="4540478"/>
            <a:ext cx="231951" cy="422481"/>
          </a:xfrm>
          <a:custGeom>
            <a:rect b="b" l="l" r="r" t="t"/>
            <a:pathLst>
              <a:path extrusionOk="0" h="457974" w="251437">
                <a:moveTo>
                  <a:pt x="251437" y="256569"/>
                </a:moveTo>
                <a:lnTo>
                  <a:pt x="247589" y="0"/>
                </a:lnTo>
                <a:lnTo>
                  <a:pt x="0" y="457975"/>
                </a:lnTo>
                <a:lnTo>
                  <a:pt x="161638" y="45541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89" name="Google Shape;989;p36"/>
          <p:cNvSpPr/>
          <p:nvPr/>
        </p:nvSpPr>
        <p:spPr>
          <a:xfrm>
            <a:off x="3916913" y="4437387"/>
            <a:ext cx="465085" cy="377512"/>
          </a:xfrm>
          <a:custGeom>
            <a:rect b="b" l="l" r="r" t="t"/>
            <a:pathLst>
              <a:path extrusionOk="0" h="409227" w="504157">
                <a:moveTo>
                  <a:pt x="3848" y="368176"/>
                </a:moveTo>
                <a:lnTo>
                  <a:pt x="278377" y="409227"/>
                </a:lnTo>
                <a:lnTo>
                  <a:pt x="504157" y="76971"/>
                </a:lnTo>
                <a:lnTo>
                  <a:pt x="452844" y="24374"/>
                </a:lnTo>
                <a:lnTo>
                  <a:pt x="327125" y="0"/>
                </a:lnTo>
                <a:lnTo>
                  <a:pt x="0" y="111608"/>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0" name="Google Shape;990;p36"/>
          <p:cNvSpPr/>
          <p:nvPr/>
        </p:nvSpPr>
        <p:spPr>
          <a:xfrm>
            <a:off x="3688220" y="4961133"/>
            <a:ext cx="349109" cy="333725"/>
          </a:xfrm>
          <a:custGeom>
            <a:rect b="b" l="l" r="r" t="t"/>
            <a:pathLst>
              <a:path extrusionOk="0" h="361761" w="378438">
                <a:moveTo>
                  <a:pt x="0" y="2565"/>
                </a:moveTo>
                <a:lnTo>
                  <a:pt x="378439" y="361762"/>
                </a:lnTo>
                <a:lnTo>
                  <a:pt x="161638"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1" name="Google Shape;991;p36"/>
          <p:cNvSpPr/>
          <p:nvPr/>
        </p:nvSpPr>
        <p:spPr>
          <a:xfrm>
            <a:off x="4037779" y="4815385"/>
            <a:ext cx="314790" cy="479286"/>
          </a:xfrm>
          <a:custGeom>
            <a:rect b="b" l="l" r="r" t="t"/>
            <a:pathLst>
              <a:path extrusionOk="0" h="519551" w="341236">
                <a:moveTo>
                  <a:pt x="0" y="519552"/>
                </a:moveTo>
                <a:lnTo>
                  <a:pt x="74405" y="477218"/>
                </a:lnTo>
                <a:lnTo>
                  <a:pt x="257852" y="332257"/>
                </a:lnTo>
                <a:lnTo>
                  <a:pt x="341236" y="150093"/>
                </a:lnTo>
                <a:lnTo>
                  <a:pt x="147527"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2" name="Google Shape;992;p36"/>
          <p:cNvSpPr/>
          <p:nvPr/>
        </p:nvSpPr>
        <p:spPr>
          <a:xfrm>
            <a:off x="4174047" y="4508484"/>
            <a:ext cx="281654" cy="306506"/>
          </a:xfrm>
          <a:custGeom>
            <a:rect b="b" l="l" r="r" t="t"/>
            <a:pathLst>
              <a:path extrusionOk="0" h="332256" w="305316">
                <a:moveTo>
                  <a:pt x="0" y="332257"/>
                </a:moveTo>
                <a:lnTo>
                  <a:pt x="305317" y="147527"/>
                </a:lnTo>
                <a:lnTo>
                  <a:pt x="302751" y="28223"/>
                </a:lnTo>
                <a:lnTo>
                  <a:pt x="225780"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3" name="Google Shape;993;p36"/>
          <p:cNvSpPr/>
          <p:nvPr/>
        </p:nvSpPr>
        <p:spPr>
          <a:xfrm>
            <a:off x="4037779" y="5256184"/>
            <a:ext cx="68638" cy="236684"/>
          </a:xfrm>
          <a:custGeom>
            <a:rect b="b" l="l" r="r" t="t"/>
            <a:pathLst>
              <a:path extrusionOk="0" h="256568" w="74404">
                <a:moveTo>
                  <a:pt x="3849" y="256569"/>
                </a:moveTo>
                <a:lnTo>
                  <a:pt x="74405" y="0"/>
                </a:lnTo>
                <a:lnTo>
                  <a:pt x="0" y="42334"/>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4" name="Google Shape;994;p36"/>
          <p:cNvSpPr/>
          <p:nvPr/>
        </p:nvSpPr>
        <p:spPr>
          <a:xfrm>
            <a:off x="3916913" y="4134041"/>
            <a:ext cx="301773" cy="405914"/>
          </a:xfrm>
          <a:custGeom>
            <a:rect b="b" l="l" r="r" t="t"/>
            <a:pathLst>
              <a:path extrusionOk="0" h="440015" w="327125">
                <a:moveTo>
                  <a:pt x="0" y="440015"/>
                </a:moveTo>
                <a:lnTo>
                  <a:pt x="327125" y="328408"/>
                </a:lnTo>
                <a:lnTo>
                  <a:pt x="316862" y="298903"/>
                </a:lnTo>
                <a:lnTo>
                  <a:pt x="247589" y="246306"/>
                </a:lnTo>
                <a:lnTo>
                  <a:pt x="151375" y="65425"/>
                </a:lnTo>
                <a:lnTo>
                  <a:pt x="52596" y="0"/>
                </a:lnTo>
                <a:lnTo>
                  <a:pt x="114173" y="329691"/>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5" name="Google Shape;995;p36"/>
          <p:cNvSpPr/>
          <p:nvPr/>
        </p:nvSpPr>
        <p:spPr>
          <a:xfrm>
            <a:off x="3676371" y="4071239"/>
            <a:ext cx="288754" cy="468636"/>
          </a:xfrm>
          <a:custGeom>
            <a:rect b="b" l="l" r="r" t="t"/>
            <a:pathLst>
              <a:path extrusionOk="0" h="508006" w="313013">
                <a:moveTo>
                  <a:pt x="260417" y="508006"/>
                </a:moveTo>
                <a:lnTo>
                  <a:pt x="313014" y="67991"/>
                </a:lnTo>
                <a:lnTo>
                  <a:pt x="232195" y="0"/>
                </a:lnTo>
                <a:lnTo>
                  <a:pt x="0" y="73122"/>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6" name="Google Shape;996;p36"/>
          <p:cNvSpPr/>
          <p:nvPr/>
        </p:nvSpPr>
        <p:spPr>
          <a:xfrm>
            <a:off x="3294817" y="4138780"/>
            <a:ext cx="621297" cy="411831"/>
          </a:xfrm>
          <a:custGeom>
            <a:rect b="b" l="l" r="r" t="t"/>
            <a:pathLst>
              <a:path extrusionOk="0" h="446429" w="673493">
                <a:moveTo>
                  <a:pt x="0" y="446430"/>
                </a:moveTo>
                <a:lnTo>
                  <a:pt x="673493" y="434884"/>
                </a:lnTo>
                <a:lnTo>
                  <a:pt x="413076"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7" name="Google Shape;997;p36"/>
          <p:cNvSpPr/>
          <p:nvPr/>
        </p:nvSpPr>
        <p:spPr>
          <a:xfrm>
            <a:off x="3203576" y="4125746"/>
            <a:ext cx="472185" cy="424848"/>
          </a:xfrm>
          <a:custGeom>
            <a:rect b="b" l="l" r="r" t="t"/>
            <a:pathLst>
              <a:path extrusionOk="0" h="460540" w="511854">
                <a:moveTo>
                  <a:pt x="511855" y="14111"/>
                </a:moveTo>
                <a:lnTo>
                  <a:pt x="157790" y="0"/>
                </a:lnTo>
                <a:lnTo>
                  <a:pt x="0" y="241174"/>
                </a:lnTo>
                <a:lnTo>
                  <a:pt x="98779" y="46054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8" name="Google Shape;998;p36"/>
          <p:cNvSpPr/>
          <p:nvPr/>
        </p:nvSpPr>
        <p:spPr>
          <a:xfrm>
            <a:off x="3203576" y="4348516"/>
            <a:ext cx="91123" cy="202365"/>
          </a:xfrm>
          <a:custGeom>
            <a:rect b="b" l="l" r="r" t="t"/>
            <a:pathLst>
              <a:path extrusionOk="0" h="219366" w="98778">
                <a:moveTo>
                  <a:pt x="0" y="0"/>
                </a:moveTo>
                <a:lnTo>
                  <a:pt x="2566" y="191144"/>
                </a:lnTo>
                <a:lnTo>
                  <a:pt x="98779" y="219366"/>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999" name="Google Shape;999;p36"/>
          <p:cNvSpPr/>
          <p:nvPr/>
        </p:nvSpPr>
        <p:spPr>
          <a:xfrm>
            <a:off x="3205946" y="4525073"/>
            <a:ext cx="88756" cy="128992"/>
          </a:xfrm>
          <a:custGeom>
            <a:rect b="b" l="l" r="r" t="t"/>
            <a:pathLst>
              <a:path extrusionOk="0" h="139829" w="96213">
                <a:moveTo>
                  <a:pt x="0" y="0"/>
                </a:moveTo>
                <a:lnTo>
                  <a:pt x="76971" y="139830"/>
                </a:lnTo>
                <a:lnTo>
                  <a:pt x="96213" y="28223"/>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0" name="Google Shape;1000;p36"/>
          <p:cNvSpPr/>
          <p:nvPr/>
        </p:nvSpPr>
        <p:spPr>
          <a:xfrm>
            <a:off x="3242680" y="3936155"/>
            <a:ext cx="647332" cy="202365"/>
          </a:xfrm>
          <a:custGeom>
            <a:rect b="b" l="l" r="r" t="t"/>
            <a:pathLst>
              <a:path extrusionOk="0" h="219366" w="701715">
                <a:moveTo>
                  <a:pt x="701716" y="146244"/>
                </a:moveTo>
                <a:lnTo>
                  <a:pt x="623462" y="62859"/>
                </a:lnTo>
                <a:lnTo>
                  <a:pt x="411793" y="0"/>
                </a:lnTo>
                <a:lnTo>
                  <a:pt x="319428" y="1283"/>
                </a:lnTo>
                <a:lnTo>
                  <a:pt x="0" y="101345"/>
                </a:lnTo>
                <a:lnTo>
                  <a:pt x="115456" y="205255"/>
                </a:lnTo>
                <a:lnTo>
                  <a:pt x="469521" y="219366"/>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1" name="Google Shape;1001;p36"/>
          <p:cNvSpPr/>
          <p:nvPr/>
        </p:nvSpPr>
        <p:spPr>
          <a:xfrm>
            <a:off x="3077972" y="3796332"/>
            <a:ext cx="120709" cy="267453"/>
          </a:xfrm>
          <a:custGeom>
            <a:rect b="b" l="l" r="r" t="t"/>
            <a:pathLst>
              <a:path extrusionOk="0" h="289922" w="130850">
                <a:moveTo>
                  <a:pt x="73122" y="157790"/>
                </a:moveTo>
                <a:lnTo>
                  <a:pt x="128284" y="48748"/>
                </a:lnTo>
                <a:lnTo>
                  <a:pt x="0" y="0"/>
                </a:lnTo>
                <a:lnTo>
                  <a:pt x="3849" y="241175"/>
                </a:lnTo>
                <a:lnTo>
                  <a:pt x="130850" y="28992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2" name="Google Shape;1002;p36"/>
          <p:cNvSpPr/>
          <p:nvPr/>
        </p:nvSpPr>
        <p:spPr>
          <a:xfrm>
            <a:off x="2901416" y="3642289"/>
            <a:ext cx="179880" cy="376328"/>
          </a:xfrm>
          <a:custGeom>
            <a:rect b="b" l="l" r="r" t="t"/>
            <a:pathLst>
              <a:path extrusionOk="0" h="407944" w="194992">
                <a:moveTo>
                  <a:pt x="188578" y="0"/>
                </a:moveTo>
                <a:lnTo>
                  <a:pt x="93648" y="83385"/>
                </a:lnTo>
                <a:lnTo>
                  <a:pt x="0" y="169335"/>
                </a:lnTo>
                <a:lnTo>
                  <a:pt x="96213" y="239892"/>
                </a:lnTo>
                <a:lnTo>
                  <a:pt x="194992" y="407944"/>
                </a:lnTo>
                <a:lnTo>
                  <a:pt x="191144" y="16677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3" name="Google Shape;1003;p36"/>
          <p:cNvSpPr/>
          <p:nvPr/>
        </p:nvSpPr>
        <p:spPr>
          <a:xfrm>
            <a:off x="3075603" y="3641104"/>
            <a:ext cx="89940" cy="155028"/>
          </a:xfrm>
          <a:custGeom>
            <a:rect b="b" l="l" r="r" t="t"/>
            <a:pathLst>
              <a:path extrusionOk="0" h="168052" w="97496">
                <a:moveTo>
                  <a:pt x="97496" y="0"/>
                </a:moveTo>
                <a:lnTo>
                  <a:pt x="0" y="1283"/>
                </a:lnTo>
                <a:lnTo>
                  <a:pt x="2566" y="16805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4" name="Google Shape;1004;p36"/>
          <p:cNvSpPr/>
          <p:nvPr/>
        </p:nvSpPr>
        <p:spPr>
          <a:xfrm>
            <a:off x="3236755" y="3583042"/>
            <a:ext cx="540824" cy="179880"/>
          </a:xfrm>
          <a:custGeom>
            <a:rect b="b" l="l" r="r" t="t"/>
            <a:pathLst>
              <a:path extrusionOk="0" h="194992" w="586259">
                <a:moveTo>
                  <a:pt x="333539" y="173184"/>
                </a:moveTo>
                <a:lnTo>
                  <a:pt x="448995" y="194992"/>
                </a:lnTo>
                <a:lnTo>
                  <a:pt x="586260" y="193709"/>
                </a:lnTo>
                <a:lnTo>
                  <a:pt x="504158" y="173184"/>
                </a:lnTo>
                <a:lnTo>
                  <a:pt x="210386" y="23091"/>
                </a:lnTo>
                <a:lnTo>
                  <a:pt x="47465" y="0"/>
                </a:lnTo>
                <a:lnTo>
                  <a:pt x="0" y="26940"/>
                </a:lnTo>
                <a:lnTo>
                  <a:pt x="76971" y="33354"/>
                </a:lnTo>
                <a:lnTo>
                  <a:pt x="175750" y="98779"/>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5" name="Google Shape;1005;p36"/>
          <p:cNvSpPr/>
          <p:nvPr/>
        </p:nvSpPr>
        <p:spPr>
          <a:xfrm>
            <a:off x="3368284" y="3743009"/>
            <a:ext cx="63904" cy="24851"/>
          </a:xfrm>
          <a:custGeom>
            <a:rect b="b" l="l" r="r" t="t"/>
            <a:pathLst>
              <a:path extrusionOk="0" h="26939" w="69273">
                <a:moveTo>
                  <a:pt x="1283" y="26940"/>
                </a:moveTo>
                <a:lnTo>
                  <a:pt x="69273" y="12828"/>
                </a:lnTo>
                <a:lnTo>
                  <a:pt x="0"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6" name="Google Shape;1006;p36"/>
          <p:cNvSpPr/>
          <p:nvPr/>
        </p:nvSpPr>
        <p:spPr>
          <a:xfrm>
            <a:off x="3299558" y="3360272"/>
            <a:ext cx="75739" cy="159761"/>
          </a:xfrm>
          <a:custGeom>
            <a:rect b="b" l="l" r="r" t="t"/>
            <a:pathLst>
              <a:path extrusionOk="0" h="173183" w="82102">
                <a:moveTo>
                  <a:pt x="1283" y="110325"/>
                </a:moveTo>
                <a:lnTo>
                  <a:pt x="47465" y="173184"/>
                </a:lnTo>
                <a:lnTo>
                  <a:pt x="70556" y="130850"/>
                </a:lnTo>
                <a:lnTo>
                  <a:pt x="82102" y="0"/>
                </a:lnTo>
                <a:lnTo>
                  <a:pt x="0" y="41051"/>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7" name="Google Shape;1007;p36"/>
          <p:cNvSpPr/>
          <p:nvPr/>
        </p:nvSpPr>
        <p:spPr>
          <a:xfrm>
            <a:off x="2934595" y="3051001"/>
            <a:ext cx="475736" cy="346743"/>
          </a:xfrm>
          <a:custGeom>
            <a:rect b="b" l="l" r="r" t="t"/>
            <a:pathLst>
              <a:path extrusionOk="0" h="375873" w="515703">
                <a:moveTo>
                  <a:pt x="94930" y="374590"/>
                </a:moveTo>
                <a:lnTo>
                  <a:pt x="395116" y="336105"/>
                </a:lnTo>
                <a:lnTo>
                  <a:pt x="395116" y="375873"/>
                </a:lnTo>
                <a:lnTo>
                  <a:pt x="477218" y="334822"/>
                </a:lnTo>
                <a:lnTo>
                  <a:pt x="481066" y="274529"/>
                </a:lnTo>
                <a:lnTo>
                  <a:pt x="515703" y="254003"/>
                </a:lnTo>
                <a:lnTo>
                  <a:pt x="0"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8" name="Google Shape;1008;p36"/>
          <p:cNvSpPr/>
          <p:nvPr/>
        </p:nvSpPr>
        <p:spPr>
          <a:xfrm>
            <a:off x="2934595" y="2896958"/>
            <a:ext cx="528990" cy="388162"/>
          </a:xfrm>
          <a:custGeom>
            <a:rect b="b" l="l" r="r" t="t"/>
            <a:pathLst>
              <a:path extrusionOk="0" h="420772" w="573431">
                <a:moveTo>
                  <a:pt x="0" y="166770"/>
                </a:moveTo>
                <a:lnTo>
                  <a:pt x="515703" y="420773"/>
                </a:lnTo>
                <a:lnTo>
                  <a:pt x="573431" y="393833"/>
                </a:lnTo>
                <a:lnTo>
                  <a:pt x="456692"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09" name="Google Shape;1009;p36"/>
          <p:cNvSpPr/>
          <p:nvPr/>
        </p:nvSpPr>
        <p:spPr>
          <a:xfrm>
            <a:off x="2731969" y="3051001"/>
            <a:ext cx="289938" cy="746740"/>
          </a:xfrm>
          <a:custGeom>
            <a:rect b="b" l="l" r="r" t="t"/>
            <a:pathLst>
              <a:path extrusionOk="0" h="809474" w="314296">
                <a:moveTo>
                  <a:pt x="228346" y="641422"/>
                </a:moveTo>
                <a:lnTo>
                  <a:pt x="314297" y="374590"/>
                </a:lnTo>
                <a:lnTo>
                  <a:pt x="219366" y="0"/>
                </a:lnTo>
                <a:lnTo>
                  <a:pt x="0" y="448995"/>
                </a:lnTo>
                <a:lnTo>
                  <a:pt x="56445" y="683756"/>
                </a:lnTo>
                <a:lnTo>
                  <a:pt x="183447" y="809474"/>
                </a:lnTo>
                <a:lnTo>
                  <a:pt x="277094" y="723524"/>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0" name="Google Shape;1010;p36"/>
          <p:cNvSpPr/>
          <p:nvPr/>
        </p:nvSpPr>
        <p:spPr>
          <a:xfrm>
            <a:off x="2603994" y="3051001"/>
            <a:ext cx="330175" cy="512422"/>
          </a:xfrm>
          <a:custGeom>
            <a:rect b="b" l="l" r="r" t="t"/>
            <a:pathLst>
              <a:path extrusionOk="0" h="555471" w="357913">
                <a:moveTo>
                  <a:pt x="0" y="236043"/>
                </a:moveTo>
                <a:lnTo>
                  <a:pt x="2566" y="387419"/>
                </a:lnTo>
                <a:lnTo>
                  <a:pt x="70556" y="555471"/>
                </a:lnTo>
                <a:lnTo>
                  <a:pt x="119304" y="555471"/>
                </a:lnTo>
                <a:lnTo>
                  <a:pt x="57728" y="386136"/>
                </a:lnTo>
                <a:lnTo>
                  <a:pt x="138547" y="448995"/>
                </a:lnTo>
                <a:lnTo>
                  <a:pt x="357913"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1" name="Google Shape;1011;p36"/>
          <p:cNvSpPr/>
          <p:nvPr/>
        </p:nvSpPr>
        <p:spPr>
          <a:xfrm>
            <a:off x="2583850" y="2949095"/>
            <a:ext cx="350293" cy="319524"/>
          </a:xfrm>
          <a:custGeom>
            <a:rect b="b" l="l" r="r" t="t"/>
            <a:pathLst>
              <a:path extrusionOk="0" h="346367" w="379721">
                <a:moveTo>
                  <a:pt x="100062" y="0"/>
                </a:moveTo>
                <a:lnTo>
                  <a:pt x="17960" y="115456"/>
                </a:lnTo>
                <a:lnTo>
                  <a:pt x="0" y="271963"/>
                </a:lnTo>
                <a:lnTo>
                  <a:pt x="21808" y="346368"/>
                </a:lnTo>
                <a:lnTo>
                  <a:pt x="379722" y="11032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2" name="Google Shape;1012;p36"/>
          <p:cNvSpPr/>
          <p:nvPr/>
        </p:nvSpPr>
        <p:spPr>
          <a:xfrm>
            <a:off x="2676277" y="2850745"/>
            <a:ext cx="257985" cy="199998"/>
          </a:xfrm>
          <a:custGeom>
            <a:rect b="b" l="l" r="r" t="t"/>
            <a:pathLst>
              <a:path extrusionOk="0" h="216800" w="279659">
                <a:moveTo>
                  <a:pt x="209104" y="0"/>
                </a:moveTo>
                <a:lnTo>
                  <a:pt x="51314" y="35920"/>
                </a:lnTo>
                <a:lnTo>
                  <a:pt x="0" y="106476"/>
                </a:lnTo>
                <a:lnTo>
                  <a:pt x="279660" y="21680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3" name="Google Shape;1013;p36"/>
          <p:cNvSpPr/>
          <p:nvPr/>
        </p:nvSpPr>
        <p:spPr>
          <a:xfrm>
            <a:off x="2723673" y="2636270"/>
            <a:ext cx="145560" cy="247335"/>
          </a:xfrm>
          <a:custGeom>
            <a:rect b="b" l="l" r="r" t="t"/>
            <a:pathLst>
              <a:path extrusionOk="0" h="268114" w="157789">
                <a:moveTo>
                  <a:pt x="41051" y="0"/>
                </a:moveTo>
                <a:lnTo>
                  <a:pt x="0" y="268114"/>
                </a:lnTo>
                <a:lnTo>
                  <a:pt x="157790" y="23219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36"/>
          <p:cNvSpPr/>
          <p:nvPr/>
        </p:nvSpPr>
        <p:spPr>
          <a:xfrm>
            <a:off x="2729598" y="2393357"/>
            <a:ext cx="239051" cy="456801"/>
          </a:xfrm>
          <a:custGeom>
            <a:rect b="b" l="l" r="r" t="t"/>
            <a:pathLst>
              <a:path extrusionOk="0" h="495177" w="259134">
                <a:moveTo>
                  <a:pt x="259134" y="0"/>
                </a:moveTo>
                <a:lnTo>
                  <a:pt x="0" y="173184"/>
                </a:lnTo>
                <a:lnTo>
                  <a:pt x="34637" y="262983"/>
                </a:lnTo>
                <a:lnTo>
                  <a:pt x="151376" y="495178"/>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36"/>
          <p:cNvSpPr/>
          <p:nvPr/>
        </p:nvSpPr>
        <p:spPr>
          <a:xfrm>
            <a:off x="2869422" y="2393357"/>
            <a:ext cx="513606" cy="456801"/>
          </a:xfrm>
          <a:custGeom>
            <a:rect b="b" l="l" r="r" t="t"/>
            <a:pathLst>
              <a:path extrusionOk="0" h="495177" w="556754">
                <a:moveTo>
                  <a:pt x="107759" y="0"/>
                </a:moveTo>
                <a:lnTo>
                  <a:pt x="0" y="495178"/>
                </a:lnTo>
                <a:lnTo>
                  <a:pt x="556754" y="20525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6" name="Google Shape;1016;p36"/>
          <p:cNvSpPr/>
          <p:nvPr/>
        </p:nvSpPr>
        <p:spPr>
          <a:xfrm>
            <a:off x="2869422" y="2582948"/>
            <a:ext cx="513606" cy="467452"/>
          </a:xfrm>
          <a:custGeom>
            <a:rect b="b" l="l" r="r" t="t"/>
            <a:pathLst>
              <a:path extrusionOk="0" h="506723" w="556754">
                <a:moveTo>
                  <a:pt x="0" y="289923"/>
                </a:moveTo>
                <a:lnTo>
                  <a:pt x="70556" y="506723"/>
                </a:lnTo>
                <a:lnTo>
                  <a:pt x="556754"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36"/>
          <p:cNvSpPr/>
          <p:nvPr/>
        </p:nvSpPr>
        <p:spPr>
          <a:xfrm>
            <a:off x="2351602" y="2221539"/>
            <a:ext cx="450884" cy="376328"/>
          </a:xfrm>
          <a:custGeom>
            <a:rect b="b" l="l" r="r" t="t"/>
            <a:pathLst>
              <a:path extrusionOk="0" h="407944" w="488763">
                <a:moveTo>
                  <a:pt x="283509" y="30788"/>
                </a:moveTo>
                <a:lnTo>
                  <a:pt x="245023" y="73122"/>
                </a:lnTo>
                <a:lnTo>
                  <a:pt x="192427" y="134699"/>
                </a:lnTo>
                <a:lnTo>
                  <a:pt x="160355" y="169335"/>
                </a:lnTo>
                <a:lnTo>
                  <a:pt x="60294" y="282226"/>
                </a:lnTo>
                <a:lnTo>
                  <a:pt x="79536" y="328408"/>
                </a:lnTo>
                <a:lnTo>
                  <a:pt x="0" y="407944"/>
                </a:lnTo>
                <a:lnTo>
                  <a:pt x="364328" y="246306"/>
                </a:lnTo>
                <a:lnTo>
                  <a:pt x="488763"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8" name="Google Shape;1018;p36"/>
          <p:cNvSpPr/>
          <p:nvPr/>
        </p:nvSpPr>
        <p:spPr>
          <a:xfrm>
            <a:off x="2968958" y="2226279"/>
            <a:ext cx="208282" cy="166863"/>
          </a:xfrm>
          <a:custGeom>
            <a:rect b="b" l="l" r="r" t="t"/>
            <a:pathLst>
              <a:path extrusionOk="0" h="180881" w="225780">
                <a:moveTo>
                  <a:pt x="225781" y="5131"/>
                </a:moveTo>
                <a:lnTo>
                  <a:pt x="39768" y="0"/>
                </a:lnTo>
                <a:lnTo>
                  <a:pt x="0" y="180881"/>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9" name="Google Shape;1019;p36"/>
          <p:cNvSpPr/>
          <p:nvPr/>
        </p:nvSpPr>
        <p:spPr>
          <a:xfrm>
            <a:off x="2968958" y="2191915"/>
            <a:ext cx="414198" cy="390529"/>
          </a:xfrm>
          <a:custGeom>
            <a:rect b="b" l="l" r="r" t="t"/>
            <a:pathLst>
              <a:path extrusionOk="0" h="423338" w="448995">
                <a:moveTo>
                  <a:pt x="448995" y="423338"/>
                </a:moveTo>
                <a:lnTo>
                  <a:pt x="407944" y="7697"/>
                </a:lnTo>
                <a:lnTo>
                  <a:pt x="320711" y="0"/>
                </a:lnTo>
                <a:lnTo>
                  <a:pt x="225781" y="42334"/>
                </a:lnTo>
                <a:lnTo>
                  <a:pt x="0" y="21808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0" name="Google Shape;1020;p36"/>
          <p:cNvSpPr/>
          <p:nvPr/>
        </p:nvSpPr>
        <p:spPr>
          <a:xfrm>
            <a:off x="3356434" y="2582948"/>
            <a:ext cx="544375" cy="313607"/>
          </a:xfrm>
          <a:custGeom>
            <a:rect b="b" l="l" r="r" t="t"/>
            <a:pathLst>
              <a:path extrusionOk="0" h="339953" w="590108">
                <a:moveTo>
                  <a:pt x="590108" y="196275"/>
                </a:moveTo>
                <a:lnTo>
                  <a:pt x="29505" y="0"/>
                </a:lnTo>
                <a:lnTo>
                  <a:pt x="0" y="339954"/>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1" name="Google Shape;1021;p36"/>
          <p:cNvSpPr/>
          <p:nvPr/>
        </p:nvSpPr>
        <p:spPr>
          <a:xfrm>
            <a:off x="3356434" y="2896958"/>
            <a:ext cx="298222" cy="363311"/>
          </a:xfrm>
          <a:custGeom>
            <a:rect b="b" l="l" r="r" t="t"/>
            <a:pathLst>
              <a:path extrusionOk="0" h="393833" w="323276">
                <a:moveTo>
                  <a:pt x="116739" y="393833"/>
                </a:moveTo>
                <a:lnTo>
                  <a:pt x="201406" y="347651"/>
                </a:lnTo>
                <a:lnTo>
                  <a:pt x="241175" y="284791"/>
                </a:lnTo>
                <a:lnTo>
                  <a:pt x="323277" y="155224"/>
                </a:lnTo>
                <a:lnTo>
                  <a:pt x="0"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2" name="Google Shape;1022;p36"/>
          <p:cNvSpPr/>
          <p:nvPr/>
        </p:nvSpPr>
        <p:spPr>
          <a:xfrm>
            <a:off x="3794864" y="2412315"/>
            <a:ext cx="472185" cy="576326"/>
          </a:xfrm>
          <a:custGeom>
            <a:rect b="b" l="l" r="r" t="t"/>
            <a:pathLst>
              <a:path extrusionOk="0" h="624744" w="511854">
                <a:moveTo>
                  <a:pt x="44900" y="516986"/>
                </a:moveTo>
                <a:lnTo>
                  <a:pt x="0" y="624745"/>
                </a:lnTo>
                <a:lnTo>
                  <a:pt x="295054" y="514420"/>
                </a:lnTo>
                <a:lnTo>
                  <a:pt x="220649" y="356631"/>
                </a:lnTo>
                <a:lnTo>
                  <a:pt x="393833" y="384853"/>
                </a:lnTo>
                <a:lnTo>
                  <a:pt x="493895" y="319428"/>
                </a:lnTo>
                <a:lnTo>
                  <a:pt x="511855" y="252720"/>
                </a:lnTo>
                <a:lnTo>
                  <a:pt x="482349" y="171901"/>
                </a:lnTo>
                <a:lnTo>
                  <a:pt x="447712" y="70556"/>
                </a:lnTo>
                <a:lnTo>
                  <a:pt x="388702" y="51314"/>
                </a:lnTo>
                <a:lnTo>
                  <a:pt x="346368" y="32071"/>
                </a:lnTo>
                <a:lnTo>
                  <a:pt x="239892" y="0"/>
                </a:lnTo>
                <a:lnTo>
                  <a:pt x="115456" y="38100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3" name="Google Shape;1023;p36"/>
          <p:cNvSpPr/>
          <p:nvPr/>
        </p:nvSpPr>
        <p:spPr>
          <a:xfrm>
            <a:off x="3854113" y="2412315"/>
            <a:ext cx="162128" cy="351476"/>
          </a:xfrm>
          <a:custGeom>
            <a:rect b="b" l="l" r="r" t="t"/>
            <a:pathLst>
              <a:path extrusionOk="0" h="381004" w="175749">
                <a:moveTo>
                  <a:pt x="175750" y="0"/>
                </a:moveTo>
                <a:lnTo>
                  <a:pt x="75688" y="88516"/>
                </a:lnTo>
                <a:lnTo>
                  <a:pt x="76971" y="175750"/>
                </a:lnTo>
                <a:lnTo>
                  <a:pt x="0" y="192427"/>
                </a:lnTo>
                <a:lnTo>
                  <a:pt x="51314" y="38100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4" name="Google Shape;1024;p36"/>
          <p:cNvSpPr/>
          <p:nvPr/>
        </p:nvSpPr>
        <p:spPr>
          <a:xfrm>
            <a:off x="3383688" y="2222724"/>
            <a:ext cx="517155" cy="540824"/>
          </a:xfrm>
          <a:custGeom>
            <a:rect b="b" l="l" r="r" t="t"/>
            <a:pathLst>
              <a:path extrusionOk="0" h="586259" w="560602">
                <a:moveTo>
                  <a:pt x="560603" y="586260"/>
                </a:moveTo>
                <a:lnTo>
                  <a:pt x="509289" y="397682"/>
                </a:lnTo>
                <a:lnTo>
                  <a:pt x="456692" y="406662"/>
                </a:lnTo>
                <a:lnTo>
                  <a:pt x="393833" y="419490"/>
                </a:lnTo>
                <a:lnTo>
                  <a:pt x="225781" y="363045"/>
                </a:lnTo>
                <a:lnTo>
                  <a:pt x="259135" y="232195"/>
                </a:lnTo>
                <a:lnTo>
                  <a:pt x="392550" y="171901"/>
                </a:lnTo>
                <a:lnTo>
                  <a:pt x="328408" y="0"/>
                </a:lnTo>
                <a:lnTo>
                  <a:pt x="0" y="38998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5" name="Google Shape;1025;p36"/>
          <p:cNvSpPr/>
          <p:nvPr/>
        </p:nvSpPr>
        <p:spPr>
          <a:xfrm>
            <a:off x="3344586" y="2127928"/>
            <a:ext cx="371594" cy="454435"/>
          </a:xfrm>
          <a:custGeom>
            <a:rect b="b" l="l" r="r" t="t"/>
            <a:pathLst>
              <a:path extrusionOk="0" h="492612" w="402812">
                <a:moveTo>
                  <a:pt x="370742" y="102628"/>
                </a:moveTo>
                <a:lnTo>
                  <a:pt x="387419" y="82102"/>
                </a:lnTo>
                <a:lnTo>
                  <a:pt x="402813" y="62859"/>
                </a:lnTo>
                <a:lnTo>
                  <a:pt x="0" y="0"/>
                </a:lnTo>
                <a:lnTo>
                  <a:pt x="94930" y="91082"/>
                </a:lnTo>
                <a:lnTo>
                  <a:pt x="1283" y="76971"/>
                </a:lnTo>
                <a:lnTo>
                  <a:pt x="42334" y="49261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6" name="Google Shape;1026;p36"/>
          <p:cNvSpPr/>
          <p:nvPr/>
        </p:nvSpPr>
        <p:spPr>
          <a:xfrm>
            <a:off x="5928952" y="5226561"/>
            <a:ext cx="327808" cy="350293"/>
          </a:xfrm>
          <a:custGeom>
            <a:rect b="b" l="l" r="r" t="t"/>
            <a:pathLst>
              <a:path extrusionOk="0" h="379721" w="355347">
                <a:moveTo>
                  <a:pt x="0" y="55162"/>
                </a:moveTo>
                <a:lnTo>
                  <a:pt x="70556" y="319428"/>
                </a:lnTo>
                <a:lnTo>
                  <a:pt x="129567" y="379722"/>
                </a:lnTo>
                <a:lnTo>
                  <a:pt x="355348"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7" name="Google Shape;1027;p36"/>
          <p:cNvSpPr/>
          <p:nvPr/>
        </p:nvSpPr>
        <p:spPr>
          <a:xfrm>
            <a:off x="6048630" y="5226561"/>
            <a:ext cx="246152" cy="350293"/>
          </a:xfrm>
          <a:custGeom>
            <a:rect b="b" l="l" r="r" t="t"/>
            <a:pathLst>
              <a:path extrusionOk="0" h="379721" w="266831">
                <a:moveTo>
                  <a:pt x="0" y="379722"/>
                </a:moveTo>
                <a:lnTo>
                  <a:pt x="230912" y="339954"/>
                </a:lnTo>
                <a:lnTo>
                  <a:pt x="266831" y="283509"/>
                </a:lnTo>
                <a:lnTo>
                  <a:pt x="225781"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8" name="Google Shape;1028;p36"/>
          <p:cNvSpPr/>
          <p:nvPr/>
        </p:nvSpPr>
        <p:spPr>
          <a:xfrm>
            <a:off x="6257182" y="5223006"/>
            <a:ext cx="252069" cy="265086"/>
          </a:xfrm>
          <a:custGeom>
            <a:rect b="b" l="l" r="r" t="t"/>
            <a:pathLst>
              <a:path extrusionOk="0" h="287356" w="273245">
                <a:moveTo>
                  <a:pt x="41051" y="287357"/>
                </a:moveTo>
                <a:lnTo>
                  <a:pt x="273246" y="0"/>
                </a:lnTo>
                <a:lnTo>
                  <a:pt x="0" y="384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9" name="Google Shape;1029;p36"/>
          <p:cNvSpPr/>
          <p:nvPr/>
        </p:nvSpPr>
        <p:spPr>
          <a:xfrm>
            <a:off x="6257182" y="4680301"/>
            <a:ext cx="450884" cy="545558"/>
          </a:xfrm>
          <a:custGeom>
            <a:rect b="b" l="l" r="r" t="t"/>
            <a:pathLst>
              <a:path extrusionOk="0" h="591391" w="488763">
                <a:moveTo>
                  <a:pt x="0" y="591391"/>
                </a:moveTo>
                <a:lnTo>
                  <a:pt x="273246" y="587543"/>
                </a:lnTo>
                <a:lnTo>
                  <a:pt x="488764" y="241175"/>
                </a:lnTo>
                <a:lnTo>
                  <a:pt x="128284"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0" name="Google Shape;1030;p36"/>
          <p:cNvSpPr/>
          <p:nvPr/>
        </p:nvSpPr>
        <p:spPr>
          <a:xfrm>
            <a:off x="5834155" y="4680301"/>
            <a:ext cx="540824" cy="596445"/>
          </a:xfrm>
          <a:custGeom>
            <a:rect b="b" l="l" r="r" t="t"/>
            <a:pathLst>
              <a:path extrusionOk="0" h="646553" w="586259">
                <a:moveTo>
                  <a:pt x="586260" y="0"/>
                </a:moveTo>
                <a:lnTo>
                  <a:pt x="42334" y="161638"/>
                </a:lnTo>
                <a:lnTo>
                  <a:pt x="0" y="350217"/>
                </a:lnTo>
                <a:lnTo>
                  <a:pt x="102628" y="646553"/>
                </a:lnTo>
                <a:lnTo>
                  <a:pt x="457975" y="591391"/>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1" name="Google Shape;1031;p36"/>
          <p:cNvSpPr/>
          <p:nvPr/>
        </p:nvSpPr>
        <p:spPr>
          <a:xfrm>
            <a:off x="5774909" y="4262015"/>
            <a:ext cx="599995" cy="566860"/>
          </a:xfrm>
          <a:custGeom>
            <a:rect b="b" l="l" r="r" t="t"/>
            <a:pathLst>
              <a:path extrusionOk="0" h="614482" w="650401">
                <a:moveTo>
                  <a:pt x="33354" y="0"/>
                </a:moveTo>
                <a:lnTo>
                  <a:pt x="0" y="193709"/>
                </a:lnTo>
                <a:lnTo>
                  <a:pt x="106476" y="614482"/>
                </a:lnTo>
                <a:lnTo>
                  <a:pt x="650402" y="452844"/>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2" name="Google Shape;1032;p36"/>
          <p:cNvSpPr/>
          <p:nvPr/>
        </p:nvSpPr>
        <p:spPr>
          <a:xfrm>
            <a:off x="5805718" y="4262015"/>
            <a:ext cx="569226" cy="417748"/>
          </a:xfrm>
          <a:custGeom>
            <a:rect b="b" l="l" r="r" t="t"/>
            <a:pathLst>
              <a:path extrusionOk="0" h="452843" w="617047">
                <a:moveTo>
                  <a:pt x="492612" y="46182"/>
                </a:moveTo>
                <a:lnTo>
                  <a:pt x="0" y="0"/>
                </a:lnTo>
                <a:lnTo>
                  <a:pt x="617048" y="45284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3" name="Google Shape;1033;p36"/>
          <p:cNvSpPr/>
          <p:nvPr/>
        </p:nvSpPr>
        <p:spPr>
          <a:xfrm>
            <a:off x="5805718" y="3850839"/>
            <a:ext cx="454434" cy="453251"/>
          </a:xfrm>
          <a:custGeom>
            <a:rect b="b" l="l" r="r" t="t"/>
            <a:pathLst>
              <a:path extrusionOk="0" h="491329" w="492611">
                <a:moveTo>
                  <a:pt x="445147" y="0"/>
                </a:moveTo>
                <a:lnTo>
                  <a:pt x="0" y="445147"/>
                </a:lnTo>
                <a:lnTo>
                  <a:pt x="492612" y="49132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4" name="Google Shape;1034;p36"/>
          <p:cNvSpPr/>
          <p:nvPr/>
        </p:nvSpPr>
        <p:spPr>
          <a:xfrm>
            <a:off x="6216893" y="3850839"/>
            <a:ext cx="502954" cy="453251"/>
          </a:xfrm>
          <a:custGeom>
            <a:rect b="b" l="l" r="r" t="t"/>
            <a:pathLst>
              <a:path extrusionOk="0" h="491329" w="545208">
                <a:moveTo>
                  <a:pt x="545209" y="411793"/>
                </a:moveTo>
                <a:lnTo>
                  <a:pt x="0" y="0"/>
                </a:lnTo>
                <a:lnTo>
                  <a:pt x="47465" y="491329"/>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5" name="Google Shape;1035;p36"/>
          <p:cNvSpPr/>
          <p:nvPr/>
        </p:nvSpPr>
        <p:spPr>
          <a:xfrm>
            <a:off x="6260736" y="4231206"/>
            <a:ext cx="459168" cy="448517"/>
          </a:xfrm>
          <a:custGeom>
            <a:rect b="b" l="l" r="r" t="t"/>
            <a:pathLst>
              <a:path extrusionOk="0" h="486197" w="497743">
                <a:moveTo>
                  <a:pt x="124436" y="486198"/>
                </a:moveTo>
                <a:lnTo>
                  <a:pt x="497744" y="0"/>
                </a:lnTo>
                <a:lnTo>
                  <a:pt x="0" y="7953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6" name="Google Shape;1036;p36"/>
          <p:cNvSpPr/>
          <p:nvPr/>
        </p:nvSpPr>
        <p:spPr>
          <a:xfrm>
            <a:off x="6375677" y="4038061"/>
            <a:ext cx="655616" cy="863898"/>
          </a:xfrm>
          <a:custGeom>
            <a:rect b="b" l="l" r="r" t="t"/>
            <a:pathLst>
              <a:path extrusionOk="0" h="936475" w="710695">
                <a:moveTo>
                  <a:pt x="0" y="695301"/>
                </a:moveTo>
                <a:lnTo>
                  <a:pt x="360479" y="936476"/>
                </a:lnTo>
                <a:lnTo>
                  <a:pt x="318145" y="640139"/>
                </a:lnTo>
                <a:lnTo>
                  <a:pt x="356630" y="501592"/>
                </a:lnTo>
                <a:lnTo>
                  <a:pt x="613199" y="259134"/>
                </a:lnTo>
                <a:lnTo>
                  <a:pt x="710695" y="79536"/>
                </a:lnTo>
                <a:lnTo>
                  <a:pt x="709413" y="0"/>
                </a:lnTo>
                <a:lnTo>
                  <a:pt x="505440" y="33354"/>
                </a:lnTo>
                <a:lnTo>
                  <a:pt x="373308" y="209104"/>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7" name="Google Shape;1037;p36"/>
          <p:cNvSpPr/>
          <p:nvPr/>
        </p:nvSpPr>
        <p:spPr>
          <a:xfrm>
            <a:off x="6797518" y="4814199"/>
            <a:ext cx="185797" cy="205915"/>
          </a:xfrm>
          <a:custGeom>
            <a:rect b="b" l="l" r="r" t="t"/>
            <a:pathLst>
              <a:path extrusionOk="0" h="223214" w="201406">
                <a:moveTo>
                  <a:pt x="0" y="168052"/>
                </a:moveTo>
                <a:lnTo>
                  <a:pt x="151375" y="223215"/>
                </a:lnTo>
                <a:lnTo>
                  <a:pt x="201406" y="139830"/>
                </a:lnTo>
                <a:lnTo>
                  <a:pt x="180881"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8" name="Google Shape;1038;p36"/>
          <p:cNvSpPr/>
          <p:nvPr/>
        </p:nvSpPr>
        <p:spPr>
          <a:xfrm>
            <a:off x="6797518" y="4969428"/>
            <a:ext cx="139643" cy="189348"/>
          </a:xfrm>
          <a:custGeom>
            <a:rect b="b" l="l" r="r" t="t"/>
            <a:pathLst>
              <a:path extrusionOk="0" h="205255" w="151375">
                <a:moveTo>
                  <a:pt x="71839" y="205255"/>
                </a:moveTo>
                <a:lnTo>
                  <a:pt x="151375" y="55163"/>
                </a:lnTo>
                <a:lnTo>
                  <a:pt x="0"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9" name="Google Shape;1039;p36"/>
          <p:cNvSpPr/>
          <p:nvPr/>
        </p:nvSpPr>
        <p:spPr>
          <a:xfrm>
            <a:off x="6734714" y="4969428"/>
            <a:ext cx="89940" cy="294672"/>
          </a:xfrm>
          <a:custGeom>
            <a:rect b="b" l="l" r="r" t="t"/>
            <a:pathLst>
              <a:path extrusionOk="0" h="319428" w="97496">
                <a:moveTo>
                  <a:pt x="67991" y="0"/>
                </a:moveTo>
                <a:lnTo>
                  <a:pt x="69273" y="139830"/>
                </a:lnTo>
                <a:lnTo>
                  <a:pt x="0" y="230912"/>
                </a:lnTo>
                <a:lnTo>
                  <a:pt x="73122" y="319428"/>
                </a:lnTo>
                <a:lnTo>
                  <a:pt x="97496" y="205255"/>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0" name="Google Shape;1040;p36"/>
          <p:cNvSpPr/>
          <p:nvPr/>
        </p:nvSpPr>
        <p:spPr>
          <a:xfrm>
            <a:off x="6797518" y="4969428"/>
            <a:ext cx="66271" cy="294672"/>
          </a:xfrm>
          <a:custGeom>
            <a:rect b="b" l="l" r="r" t="t"/>
            <a:pathLst>
              <a:path extrusionOk="0" h="319428" w="71838">
                <a:moveTo>
                  <a:pt x="29505" y="205255"/>
                </a:moveTo>
                <a:lnTo>
                  <a:pt x="5131" y="319428"/>
                </a:lnTo>
                <a:lnTo>
                  <a:pt x="52596" y="319428"/>
                </a:lnTo>
                <a:lnTo>
                  <a:pt x="71839" y="205255"/>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1" name="Google Shape;1041;p36"/>
          <p:cNvSpPr/>
          <p:nvPr/>
        </p:nvSpPr>
        <p:spPr>
          <a:xfrm>
            <a:off x="6216893" y="3671912"/>
            <a:ext cx="624847" cy="558576"/>
          </a:xfrm>
          <a:custGeom>
            <a:rect b="b" l="l" r="r" t="t"/>
            <a:pathLst>
              <a:path extrusionOk="0" h="605502" w="677341">
                <a:moveTo>
                  <a:pt x="519552" y="260417"/>
                </a:moveTo>
                <a:lnTo>
                  <a:pt x="493895" y="187295"/>
                </a:lnTo>
                <a:lnTo>
                  <a:pt x="419490" y="0"/>
                </a:lnTo>
                <a:lnTo>
                  <a:pt x="0" y="193709"/>
                </a:lnTo>
                <a:lnTo>
                  <a:pt x="545209" y="605502"/>
                </a:lnTo>
                <a:lnTo>
                  <a:pt x="677341" y="429753"/>
                </a:lnTo>
                <a:lnTo>
                  <a:pt x="640139" y="400247"/>
                </a:lnTo>
                <a:lnTo>
                  <a:pt x="640139" y="354065"/>
                </a:lnTo>
                <a:lnTo>
                  <a:pt x="610633" y="32584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2" name="Google Shape;1042;p36"/>
          <p:cNvSpPr/>
          <p:nvPr/>
        </p:nvSpPr>
        <p:spPr>
          <a:xfrm>
            <a:off x="6546309" y="2914732"/>
            <a:ext cx="203549" cy="689935"/>
          </a:xfrm>
          <a:custGeom>
            <a:rect b="b" l="l" r="r" t="t"/>
            <a:pathLst>
              <a:path extrusionOk="0" h="747897" w="220649">
                <a:moveTo>
                  <a:pt x="116739" y="143678"/>
                </a:moveTo>
                <a:lnTo>
                  <a:pt x="52597" y="144961"/>
                </a:lnTo>
                <a:lnTo>
                  <a:pt x="0" y="313014"/>
                </a:lnTo>
                <a:lnTo>
                  <a:pt x="220649" y="747898"/>
                </a:lnTo>
                <a:lnTo>
                  <a:pt x="210386" y="0"/>
                </a:lnTo>
                <a:lnTo>
                  <a:pt x="148810" y="10391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3" name="Google Shape;1043;p36"/>
          <p:cNvSpPr/>
          <p:nvPr/>
        </p:nvSpPr>
        <p:spPr>
          <a:xfrm>
            <a:off x="5998864" y="3336573"/>
            <a:ext cx="279288" cy="513606"/>
          </a:xfrm>
          <a:custGeom>
            <a:rect b="b" l="l" r="r" t="t"/>
            <a:pathLst>
              <a:path extrusionOk="0" h="556754" w="302751">
                <a:moveTo>
                  <a:pt x="228346" y="0"/>
                </a:moveTo>
                <a:lnTo>
                  <a:pt x="124436" y="1283"/>
                </a:lnTo>
                <a:lnTo>
                  <a:pt x="101345" y="56445"/>
                </a:lnTo>
                <a:lnTo>
                  <a:pt x="0" y="33354"/>
                </a:lnTo>
                <a:lnTo>
                  <a:pt x="236044" y="556754"/>
                </a:lnTo>
                <a:lnTo>
                  <a:pt x="302751" y="60294"/>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4" name="Google Shape;1044;p36"/>
          <p:cNvSpPr/>
          <p:nvPr/>
        </p:nvSpPr>
        <p:spPr>
          <a:xfrm>
            <a:off x="5548584" y="3367381"/>
            <a:ext cx="667451" cy="482836"/>
          </a:xfrm>
          <a:custGeom>
            <a:rect b="b" l="l" r="r" t="t"/>
            <a:pathLst>
              <a:path extrusionOk="0" h="523400" w="723524">
                <a:moveTo>
                  <a:pt x="0" y="406662"/>
                </a:moveTo>
                <a:lnTo>
                  <a:pt x="723524" y="523400"/>
                </a:lnTo>
                <a:lnTo>
                  <a:pt x="487481"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5" name="Google Shape;1045;p36"/>
          <p:cNvSpPr/>
          <p:nvPr/>
        </p:nvSpPr>
        <p:spPr>
          <a:xfrm>
            <a:off x="5520145" y="3171865"/>
            <a:ext cx="478102" cy="570409"/>
          </a:xfrm>
          <a:custGeom>
            <a:rect b="b" l="l" r="r" t="t"/>
            <a:pathLst>
              <a:path extrusionOk="0" h="618330" w="518268">
                <a:moveTo>
                  <a:pt x="338671" y="98779"/>
                </a:moveTo>
                <a:lnTo>
                  <a:pt x="361762" y="0"/>
                </a:lnTo>
                <a:lnTo>
                  <a:pt x="53880" y="37202"/>
                </a:lnTo>
                <a:lnTo>
                  <a:pt x="0" y="112890"/>
                </a:lnTo>
                <a:lnTo>
                  <a:pt x="30788" y="618331"/>
                </a:lnTo>
                <a:lnTo>
                  <a:pt x="518269" y="211669"/>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6" name="Google Shape;1046;p36"/>
          <p:cNvSpPr/>
          <p:nvPr/>
        </p:nvSpPr>
        <p:spPr>
          <a:xfrm>
            <a:off x="5241684" y="3203859"/>
            <a:ext cx="327808" cy="196448"/>
          </a:xfrm>
          <a:custGeom>
            <a:rect b="b" l="l" r="r" t="t"/>
            <a:pathLst>
              <a:path extrusionOk="0" h="212952" w="355347">
                <a:moveTo>
                  <a:pt x="355348" y="2566"/>
                </a:moveTo>
                <a:lnTo>
                  <a:pt x="188578" y="17960"/>
                </a:lnTo>
                <a:lnTo>
                  <a:pt x="174467" y="0"/>
                </a:lnTo>
                <a:lnTo>
                  <a:pt x="148810" y="0"/>
                </a:lnTo>
                <a:lnTo>
                  <a:pt x="109042" y="61576"/>
                </a:lnTo>
                <a:lnTo>
                  <a:pt x="28223" y="110325"/>
                </a:lnTo>
                <a:lnTo>
                  <a:pt x="0" y="212952"/>
                </a:lnTo>
                <a:lnTo>
                  <a:pt x="301468" y="78253"/>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7" name="Google Shape;1047;p36"/>
          <p:cNvSpPr/>
          <p:nvPr/>
        </p:nvSpPr>
        <p:spPr>
          <a:xfrm>
            <a:off x="5084086" y="3276140"/>
            <a:ext cx="463901" cy="466268"/>
          </a:xfrm>
          <a:custGeom>
            <a:rect b="b" l="l" r="r" t="t"/>
            <a:pathLst>
              <a:path extrusionOk="0" h="505440" w="502874">
                <a:moveTo>
                  <a:pt x="472086" y="0"/>
                </a:moveTo>
                <a:lnTo>
                  <a:pt x="170618" y="134699"/>
                </a:lnTo>
                <a:lnTo>
                  <a:pt x="39768" y="205255"/>
                </a:lnTo>
                <a:lnTo>
                  <a:pt x="0" y="279660"/>
                </a:lnTo>
                <a:lnTo>
                  <a:pt x="502875" y="50544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8" name="Google Shape;1048;p36"/>
          <p:cNvSpPr/>
          <p:nvPr/>
        </p:nvSpPr>
        <p:spPr>
          <a:xfrm>
            <a:off x="4975071" y="3534459"/>
            <a:ext cx="108874" cy="377512"/>
          </a:xfrm>
          <a:custGeom>
            <a:rect b="b" l="l" r="r" t="t"/>
            <a:pathLst>
              <a:path extrusionOk="0" h="409227" w="118021">
                <a:moveTo>
                  <a:pt x="118022" y="0"/>
                </a:moveTo>
                <a:lnTo>
                  <a:pt x="38485" y="115456"/>
                </a:lnTo>
                <a:lnTo>
                  <a:pt x="0" y="391267"/>
                </a:lnTo>
                <a:lnTo>
                  <a:pt x="97496" y="409227"/>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49" name="Google Shape;1049;p36"/>
          <p:cNvSpPr/>
          <p:nvPr/>
        </p:nvSpPr>
        <p:spPr>
          <a:xfrm>
            <a:off x="4975071" y="3895867"/>
            <a:ext cx="89940" cy="79289"/>
          </a:xfrm>
          <a:custGeom>
            <a:rect b="b" l="l" r="r" t="t"/>
            <a:pathLst>
              <a:path extrusionOk="0" h="85950" w="97496">
                <a:moveTo>
                  <a:pt x="0" y="0"/>
                </a:moveTo>
                <a:lnTo>
                  <a:pt x="21809" y="85950"/>
                </a:lnTo>
                <a:lnTo>
                  <a:pt x="97496" y="1796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0" name="Google Shape;1050;p36"/>
          <p:cNvSpPr/>
          <p:nvPr/>
        </p:nvSpPr>
        <p:spPr>
          <a:xfrm>
            <a:off x="5065127" y="3534459"/>
            <a:ext cx="482836" cy="377512"/>
          </a:xfrm>
          <a:custGeom>
            <a:rect b="b" l="l" r="r" t="t"/>
            <a:pathLst>
              <a:path extrusionOk="0" h="409227" w="523400">
                <a:moveTo>
                  <a:pt x="523400" y="225781"/>
                </a:moveTo>
                <a:lnTo>
                  <a:pt x="20526" y="0"/>
                </a:lnTo>
                <a:lnTo>
                  <a:pt x="0" y="409227"/>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1" name="Google Shape;1051;p36"/>
          <p:cNvSpPr/>
          <p:nvPr/>
        </p:nvSpPr>
        <p:spPr>
          <a:xfrm>
            <a:off x="4995214" y="3743009"/>
            <a:ext cx="552658" cy="508871"/>
          </a:xfrm>
          <a:custGeom>
            <a:rect b="b" l="l" r="r" t="t"/>
            <a:pathLst>
              <a:path extrusionOk="0" h="551622" w="599087">
                <a:moveTo>
                  <a:pt x="75688" y="183447"/>
                </a:moveTo>
                <a:lnTo>
                  <a:pt x="0" y="251437"/>
                </a:lnTo>
                <a:lnTo>
                  <a:pt x="280943" y="551623"/>
                </a:lnTo>
                <a:lnTo>
                  <a:pt x="437450" y="549057"/>
                </a:lnTo>
                <a:lnTo>
                  <a:pt x="599088"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2" name="Google Shape;1052;p36"/>
          <p:cNvSpPr/>
          <p:nvPr/>
        </p:nvSpPr>
        <p:spPr>
          <a:xfrm>
            <a:off x="5399282" y="3743009"/>
            <a:ext cx="405914" cy="518339"/>
          </a:xfrm>
          <a:custGeom>
            <a:rect b="b" l="l" r="r" t="t"/>
            <a:pathLst>
              <a:path extrusionOk="0" h="561885" w="440015">
                <a:moveTo>
                  <a:pt x="0" y="549057"/>
                </a:moveTo>
                <a:lnTo>
                  <a:pt x="246306" y="487481"/>
                </a:lnTo>
                <a:lnTo>
                  <a:pt x="440015" y="561886"/>
                </a:lnTo>
                <a:lnTo>
                  <a:pt x="161638"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3" name="Google Shape;1053;p36"/>
          <p:cNvSpPr/>
          <p:nvPr/>
        </p:nvSpPr>
        <p:spPr>
          <a:xfrm>
            <a:off x="6652954" y="3490616"/>
            <a:ext cx="622480" cy="507688"/>
          </a:xfrm>
          <a:custGeom>
            <a:rect b="b" l="l" r="r" t="t"/>
            <a:pathLst>
              <a:path extrusionOk="0" h="550339" w="674775">
                <a:moveTo>
                  <a:pt x="0" y="168053"/>
                </a:moveTo>
                <a:lnTo>
                  <a:pt x="168053" y="550340"/>
                </a:lnTo>
                <a:lnTo>
                  <a:pt x="445147" y="451561"/>
                </a:lnTo>
                <a:lnTo>
                  <a:pt x="545209" y="404096"/>
                </a:lnTo>
                <a:lnTo>
                  <a:pt x="674776" y="215518"/>
                </a:lnTo>
                <a:lnTo>
                  <a:pt x="549057" y="65425"/>
                </a:lnTo>
                <a:lnTo>
                  <a:pt x="420773" y="143678"/>
                </a:lnTo>
                <a:lnTo>
                  <a:pt x="305317" y="0"/>
                </a:lnTo>
                <a:lnTo>
                  <a:pt x="105193" y="12443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4" name="Google Shape;1054;p36"/>
          <p:cNvSpPr/>
          <p:nvPr/>
        </p:nvSpPr>
        <p:spPr>
          <a:xfrm>
            <a:off x="6740639" y="2840081"/>
            <a:ext cx="566860" cy="764491"/>
          </a:xfrm>
          <a:custGeom>
            <a:rect b="b" l="l" r="r" t="t"/>
            <a:pathLst>
              <a:path extrusionOk="0" h="828717" w="614482">
                <a:moveTo>
                  <a:pt x="614482" y="0"/>
                </a:moveTo>
                <a:lnTo>
                  <a:pt x="256569" y="52597"/>
                </a:lnTo>
                <a:lnTo>
                  <a:pt x="203972" y="76971"/>
                </a:lnTo>
                <a:lnTo>
                  <a:pt x="232195" y="188578"/>
                </a:lnTo>
                <a:lnTo>
                  <a:pt x="338671" y="381005"/>
                </a:lnTo>
                <a:lnTo>
                  <a:pt x="251437" y="382288"/>
                </a:lnTo>
                <a:lnTo>
                  <a:pt x="192427" y="342519"/>
                </a:lnTo>
                <a:lnTo>
                  <a:pt x="92365" y="79536"/>
                </a:lnTo>
                <a:lnTo>
                  <a:pt x="0" y="80819"/>
                </a:lnTo>
                <a:lnTo>
                  <a:pt x="10263" y="828717"/>
                </a:lnTo>
                <a:lnTo>
                  <a:pt x="210386" y="704281"/>
                </a:lnTo>
                <a:lnTo>
                  <a:pt x="183447" y="649119"/>
                </a:lnTo>
                <a:lnTo>
                  <a:pt x="238609" y="626028"/>
                </a:lnTo>
                <a:lnTo>
                  <a:pt x="265549" y="676059"/>
                </a:lnTo>
                <a:lnTo>
                  <a:pt x="510572" y="520835"/>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5" name="Google Shape;1055;p36"/>
          <p:cNvSpPr/>
          <p:nvPr/>
        </p:nvSpPr>
        <p:spPr>
          <a:xfrm>
            <a:off x="6985923" y="3034412"/>
            <a:ext cx="596445" cy="556208"/>
          </a:xfrm>
          <a:custGeom>
            <a:rect b="b" l="l" r="r" t="t"/>
            <a:pathLst>
              <a:path extrusionOk="0" h="602936" w="646553">
                <a:moveTo>
                  <a:pt x="245023" y="310448"/>
                </a:moveTo>
                <a:lnTo>
                  <a:pt x="0" y="465672"/>
                </a:lnTo>
                <a:lnTo>
                  <a:pt x="137264" y="546492"/>
                </a:lnTo>
                <a:lnTo>
                  <a:pt x="205255" y="523400"/>
                </a:lnTo>
                <a:lnTo>
                  <a:pt x="225781" y="590108"/>
                </a:lnTo>
                <a:lnTo>
                  <a:pt x="414358" y="602937"/>
                </a:lnTo>
                <a:lnTo>
                  <a:pt x="646553"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6" name="Google Shape;1056;p36"/>
          <p:cNvSpPr/>
          <p:nvPr/>
        </p:nvSpPr>
        <p:spPr>
          <a:xfrm>
            <a:off x="7368661" y="3034412"/>
            <a:ext cx="463901" cy="556208"/>
          </a:xfrm>
          <a:custGeom>
            <a:rect b="b" l="l" r="r" t="t"/>
            <a:pathLst>
              <a:path extrusionOk="0" h="602936" w="502874">
                <a:moveTo>
                  <a:pt x="232195" y="0"/>
                </a:moveTo>
                <a:lnTo>
                  <a:pt x="0" y="602937"/>
                </a:lnTo>
                <a:lnTo>
                  <a:pt x="502875" y="35534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7" name="Google Shape;1057;p36"/>
          <p:cNvSpPr/>
          <p:nvPr/>
        </p:nvSpPr>
        <p:spPr>
          <a:xfrm>
            <a:off x="7368661" y="3362642"/>
            <a:ext cx="463901" cy="407097"/>
          </a:xfrm>
          <a:custGeom>
            <a:rect b="b" l="l" r="r" t="t"/>
            <a:pathLst>
              <a:path extrusionOk="0" h="441298" w="502874">
                <a:moveTo>
                  <a:pt x="502875" y="0"/>
                </a:moveTo>
                <a:lnTo>
                  <a:pt x="0" y="247589"/>
                </a:lnTo>
                <a:lnTo>
                  <a:pt x="116739" y="286074"/>
                </a:lnTo>
                <a:lnTo>
                  <a:pt x="243740" y="402813"/>
                </a:lnTo>
                <a:lnTo>
                  <a:pt x="271963" y="402813"/>
                </a:lnTo>
                <a:lnTo>
                  <a:pt x="298903" y="401530"/>
                </a:lnTo>
                <a:lnTo>
                  <a:pt x="377156" y="44129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8" name="Google Shape;1058;p36"/>
          <p:cNvSpPr/>
          <p:nvPr/>
        </p:nvSpPr>
        <p:spPr>
          <a:xfrm>
            <a:off x="7644754" y="3471656"/>
            <a:ext cx="637864" cy="676918"/>
          </a:xfrm>
          <a:custGeom>
            <a:rect b="b" l="l" r="r" t="t"/>
            <a:pathLst>
              <a:path extrusionOk="0" h="733786" w="691452">
                <a:moveTo>
                  <a:pt x="78253" y="323277"/>
                </a:moveTo>
                <a:lnTo>
                  <a:pt x="0" y="283509"/>
                </a:lnTo>
                <a:lnTo>
                  <a:pt x="1283" y="374591"/>
                </a:lnTo>
                <a:lnTo>
                  <a:pt x="144961" y="733787"/>
                </a:lnTo>
                <a:lnTo>
                  <a:pt x="174466" y="733787"/>
                </a:lnTo>
                <a:lnTo>
                  <a:pt x="215518" y="687604"/>
                </a:lnTo>
                <a:lnTo>
                  <a:pt x="268114" y="599088"/>
                </a:lnTo>
                <a:lnTo>
                  <a:pt x="265548" y="487481"/>
                </a:lnTo>
                <a:lnTo>
                  <a:pt x="547774" y="192427"/>
                </a:lnTo>
                <a:lnTo>
                  <a:pt x="591391" y="225781"/>
                </a:lnTo>
                <a:lnTo>
                  <a:pt x="691453"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9" name="Google Shape;1059;p36"/>
          <p:cNvSpPr/>
          <p:nvPr/>
        </p:nvSpPr>
        <p:spPr>
          <a:xfrm>
            <a:off x="7717034" y="3362642"/>
            <a:ext cx="565676" cy="407097"/>
          </a:xfrm>
          <a:custGeom>
            <a:rect b="b" l="l" r="r" t="t"/>
            <a:pathLst>
              <a:path extrusionOk="0" h="441298" w="613199">
                <a:moveTo>
                  <a:pt x="0" y="441298"/>
                </a:moveTo>
                <a:lnTo>
                  <a:pt x="613200" y="118022"/>
                </a:lnTo>
                <a:lnTo>
                  <a:pt x="125719"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0" name="Google Shape;1060;p36"/>
          <p:cNvSpPr/>
          <p:nvPr/>
        </p:nvSpPr>
        <p:spPr>
          <a:xfrm>
            <a:off x="8191013" y="3471656"/>
            <a:ext cx="448518" cy="545558"/>
          </a:xfrm>
          <a:custGeom>
            <a:rect b="b" l="l" r="r" t="t"/>
            <a:pathLst>
              <a:path extrusionOk="0" h="591391" w="486198">
                <a:moveTo>
                  <a:pt x="78254" y="479784"/>
                </a:moveTo>
                <a:lnTo>
                  <a:pt x="206538" y="591391"/>
                </a:lnTo>
                <a:lnTo>
                  <a:pt x="486198" y="53880"/>
                </a:lnTo>
                <a:lnTo>
                  <a:pt x="100062" y="0"/>
                </a:lnTo>
                <a:lnTo>
                  <a:pt x="0" y="225781"/>
                </a:lnTo>
                <a:lnTo>
                  <a:pt x="1283" y="300186"/>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1" name="Google Shape;1061;p36"/>
          <p:cNvSpPr/>
          <p:nvPr/>
        </p:nvSpPr>
        <p:spPr>
          <a:xfrm>
            <a:off x="7887666" y="4121007"/>
            <a:ext cx="68638" cy="114791"/>
          </a:xfrm>
          <a:custGeom>
            <a:rect b="b" l="l" r="r" t="t"/>
            <a:pathLst>
              <a:path extrusionOk="0" h="124435" w="74404">
                <a:moveTo>
                  <a:pt x="0" y="124436"/>
                </a:moveTo>
                <a:lnTo>
                  <a:pt x="74405" y="97496"/>
                </a:lnTo>
                <a:lnTo>
                  <a:pt x="19243"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2" name="Google Shape;1062;p36"/>
          <p:cNvSpPr/>
          <p:nvPr/>
        </p:nvSpPr>
        <p:spPr>
          <a:xfrm>
            <a:off x="5310411" y="2829416"/>
            <a:ext cx="463901" cy="373961"/>
          </a:xfrm>
          <a:custGeom>
            <a:rect b="b" l="l" r="r" t="t"/>
            <a:pathLst>
              <a:path extrusionOk="0" h="405378" w="502874">
                <a:moveTo>
                  <a:pt x="203972" y="388702"/>
                </a:moveTo>
                <a:lnTo>
                  <a:pt x="378439" y="201407"/>
                </a:lnTo>
                <a:lnTo>
                  <a:pt x="372025" y="162921"/>
                </a:lnTo>
                <a:lnTo>
                  <a:pt x="502875" y="0"/>
                </a:lnTo>
                <a:lnTo>
                  <a:pt x="255286" y="59011"/>
                </a:lnTo>
                <a:lnTo>
                  <a:pt x="246306" y="161638"/>
                </a:lnTo>
                <a:lnTo>
                  <a:pt x="75688" y="138547"/>
                </a:lnTo>
                <a:lnTo>
                  <a:pt x="12828" y="164204"/>
                </a:lnTo>
                <a:lnTo>
                  <a:pt x="0" y="391267"/>
                </a:lnTo>
                <a:lnTo>
                  <a:pt x="74405" y="405379"/>
                </a:lnTo>
                <a:lnTo>
                  <a:pt x="100062" y="405379"/>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3" name="Google Shape;1063;p36"/>
          <p:cNvSpPr/>
          <p:nvPr/>
        </p:nvSpPr>
        <p:spPr>
          <a:xfrm>
            <a:off x="5477486" y="2566358"/>
            <a:ext cx="376328" cy="317157"/>
          </a:xfrm>
          <a:custGeom>
            <a:rect b="b" l="l" r="r" t="t"/>
            <a:pathLst>
              <a:path extrusionOk="0" h="343802" w="407944">
                <a:moveTo>
                  <a:pt x="407945" y="100062"/>
                </a:moveTo>
                <a:lnTo>
                  <a:pt x="406662" y="0"/>
                </a:lnTo>
                <a:lnTo>
                  <a:pt x="318146" y="55162"/>
                </a:lnTo>
                <a:lnTo>
                  <a:pt x="73122" y="261700"/>
                </a:lnTo>
                <a:lnTo>
                  <a:pt x="0" y="262983"/>
                </a:lnTo>
                <a:lnTo>
                  <a:pt x="0" y="324560"/>
                </a:lnTo>
                <a:lnTo>
                  <a:pt x="74405" y="343802"/>
                </a:lnTo>
                <a:lnTo>
                  <a:pt x="321994" y="28479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36"/>
          <p:cNvSpPr/>
          <p:nvPr/>
        </p:nvSpPr>
        <p:spPr>
          <a:xfrm>
            <a:off x="5459714" y="2504741"/>
            <a:ext cx="173963" cy="255619"/>
          </a:xfrm>
          <a:custGeom>
            <a:rect b="b" l="l" r="r" t="t"/>
            <a:pathLst>
              <a:path extrusionOk="0" h="277094" w="188578">
                <a:moveTo>
                  <a:pt x="55163" y="164204"/>
                </a:moveTo>
                <a:lnTo>
                  <a:pt x="17960" y="277094"/>
                </a:lnTo>
                <a:lnTo>
                  <a:pt x="138547" y="274529"/>
                </a:lnTo>
                <a:lnTo>
                  <a:pt x="188578" y="239892"/>
                </a:lnTo>
                <a:lnTo>
                  <a:pt x="109042" y="33354"/>
                </a:lnTo>
                <a:lnTo>
                  <a:pt x="52597" y="0"/>
                </a:lnTo>
                <a:lnTo>
                  <a:pt x="0" y="3976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5" name="Google Shape;1065;p36"/>
          <p:cNvSpPr/>
          <p:nvPr/>
        </p:nvSpPr>
        <p:spPr>
          <a:xfrm>
            <a:off x="5342404" y="2607831"/>
            <a:ext cx="132543" cy="92306"/>
          </a:xfrm>
          <a:custGeom>
            <a:rect b="b" l="l" r="r" t="t"/>
            <a:pathLst>
              <a:path extrusionOk="0" h="100061" w="143678">
                <a:moveTo>
                  <a:pt x="57728" y="0"/>
                </a:moveTo>
                <a:lnTo>
                  <a:pt x="0" y="100062"/>
                </a:lnTo>
                <a:lnTo>
                  <a:pt x="85951" y="98779"/>
                </a:lnTo>
                <a:lnTo>
                  <a:pt x="143679" y="70556"/>
                </a:lnTo>
                <a:lnTo>
                  <a:pt x="128284" y="2694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6" name="Google Shape;1066;p36"/>
          <p:cNvSpPr/>
          <p:nvPr/>
        </p:nvSpPr>
        <p:spPr>
          <a:xfrm>
            <a:off x="5654045" y="2829416"/>
            <a:ext cx="164496" cy="150295"/>
          </a:xfrm>
          <a:custGeom>
            <a:rect b="b" l="l" r="r" t="t"/>
            <a:pathLst>
              <a:path extrusionOk="0" h="162921" w="178315">
                <a:moveTo>
                  <a:pt x="178315" y="121870"/>
                </a:moveTo>
                <a:lnTo>
                  <a:pt x="130850" y="0"/>
                </a:lnTo>
                <a:lnTo>
                  <a:pt x="0" y="162921"/>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7" name="Google Shape;1067;p36"/>
          <p:cNvSpPr/>
          <p:nvPr/>
        </p:nvSpPr>
        <p:spPr>
          <a:xfrm>
            <a:off x="5818752" y="2926581"/>
            <a:ext cx="242601" cy="229583"/>
          </a:xfrm>
          <a:custGeom>
            <a:rect b="b" l="l" r="r" t="t"/>
            <a:pathLst>
              <a:path extrusionOk="0" h="248871" w="262982">
                <a:moveTo>
                  <a:pt x="57728" y="128284"/>
                </a:moveTo>
                <a:lnTo>
                  <a:pt x="179598" y="206538"/>
                </a:lnTo>
                <a:lnTo>
                  <a:pt x="180881" y="248872"/>
                </a:lnTo>
                <a:lnTo>
                  <a:pt x="224498" y="234760"/>
                </a:lnTo>
                <a:lnTo>
                  <a:pt x="224498" y="205255"/>
                </a:lnTo>
                <a:lnTo>
                  <a:pt x="223215" y="184730"/>
                </a:lnTo>
                <a:lnTo>
                  <a:pt x="248872" y="209103"/>
                </a:lnTo>
                <a:lnTo>
                  <a:pt x="262983" y="192427"/>
                </a:lnTo>
                <a:lnTo>
                  <a:pt x="212952" y="146244"/>
                </a:lnTo>
                <a:lnTo>
                  <a:pt x="130850" y="91082"/>
                </a:lnTo>
                <a:lnTo>
                  <a:pt x="83385" y="34637"/>
                </a:lnTo>
                <a:lnTo>
                  <a:pt x="80819" y="0"/>
                </a:lnTo>
                <a:lnTo>
                  <a:pt x="0" y="16677"/>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8" name="Google Shape;1068;p36"/>
          <p:cNvSpPr/>
          <p:nvPr/>
        </p:nvSpPr>
        <p:spPr>
          <a:xfrm>
            <a:off x="5774909" y="2673004"/>
            <a:ext cx="818929" cy="568043"/>
          </a:xfrm>
          <a:custGeom>
            <a:rect b="b" l="l" r="r" t="t"/>
            <a:pathLst>
              <a:path extrusionOk="0" h="615765" w="887728">
                <a:moveTo>
                  <a:pt x="334822" y="415641"/>
                </a:moveTo>
                <a:lnTo>
                  <a:pt x="336105" y="491329"/>
                </a:lnTo>
                <a:lnTo>
                  <a:pt x="451561" y="561886"/>
                </a:lnTo>
                <a:lnTo>
                  <a:pt x="451561" y="520835"/>
                </a:lnTo>
                <a:lnTo>
                  <a:pt x="433601" y="506723"/>
                </a:lnTo>
                <a:lnTo>
                  <a:pt x="429753" y="446430"/>
                </a:lnTo>
                <a:lnTo>
                  <a:pt x="614482" y="431036"/>
                </a:lnTo>
                <a:lnTo>
                  <a:pt x="614482" y="461824"/>
                </a:lnTo>
                <a:lnTo>
                  <a:pt x="541360" y="459258"/>
                </a:lnTo>
                <a:lnTo>
                  <a:pt x="542643" y="533663"/>
                </a:lnTo>
                <a:lnTo>
                  <a:pt x="660665" y="615765"/>
                </a:lnTo>
                <a:lnTo>
                  <a:pt x="676059" y="577280"/>
                </a:lnTo>
                <a:lnTo>
                  <a:pt x="887728" y="406661"/>
                </a:lnTo>
                <a:lnTo>
                  <a:pt x="661948" y="428470"/>
                </a:lnTo>
                <a:lnTo>
                  <a:pt x="579846" y="388702"/>
                </a:lnTo>
                <a:lnTo>
                  <a:pt x="667079" y="214235"/>
                </a:lnTo>
                <a:lnTo>
                  <a:pt x="885162" y="192427"/>
                </a:lnTo>
                <a:lnTo>
                  <a:pt x="561886" y="0"/>
                </a:lnTo>
                <a:lnTo>
                  <a:pt x="0" y="169335"/>
                </a:lnTo>
                <a:lnTo>
                  <a:pt x="128284" y="274529"/>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9" name="Google Shape;1069;p36"/>
          <p:cNvSpPr/>
          <p:nvPr/>
        </p:nvSpPr>
        <p:spPr>
          <a:xfrm>
            <a:off x="6444402" y="2850745"/>
            <a:ext cx="295855" cy="196448"/>
          </a:xfrm>
          <a:custGeom>
            <a:rect b="b" l="l" r="r" t="t"/>
            <a:pathLst>
              <a:path extrusionOk="0" h="212952" w="320710">
                <a:moveTo>
                  <a:pt x="129567" y="55162"/>
                </a:moveTo>
                <a:lnTo>
                  <a:pt x="50031" y="56445"/>
                </a:lnTo>
                <a:lnTo>
                  <a:pt x="0" y="103910"/>
                </a:lnTo>
                <a:lnTo>
                  <a:pt x="119305" y="83385"/>
                </a:lnTo>
                <a:lnTo>
                  <a:pt x="227064" y="212952"/>
                </a:lnTo>
                <a:lnTo>
                  <a:pt x="320711" y="69274"/>
                </a:lnTo>
                <a:lnTo>
                  <a:pt x="160355"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0" name="Google Shape;1070;p36"/>
          <p:cNvSpPr/>
          <p:nvPr/>
        </p:nvSpPr>
        <p:spPr>
          <a:xfrm>
            <a:off x="6293916" y="2240499"/>
            <a:ext cx="813011" cy="673368"/>
          </a:xfrm>
          <a:custGeom>
            <a:rect b="b" l="l" r="r" t="t"/>
            <a:pathLst>
              <a:path extrusionOk="0" h="729938" w="881313">
                <a:moveTo>
                  <a:pt x="323276" y="660665"/>
                </a:moveTo>
                <a:lnTo>
                  <a:pt x="483632" y="729938"/>
                </a:lnTo>
                <a:lnTo>
                  <a:pt x="881314" y="441298"/>
                </a:lnTo>
                <a:lnTo>
                  <a:pt x="836414" y="23091"/>
                </a:lnTo>
                <a:lnTo>
                  <a:pt x="818454" y="0"/>
                </a:lnTo>
                <a:lnTo>
                  <a:pt x="729938" y="16677"/>
                </a:lnTo>
                <a:lnTo>
                  <a:pt x="629876" y="2566"/>
                </a:lnTo>
                <a:lnTo>
                  <a:pt x="531097" y="30788"/>
                </a:lnTo>
                <a:lnTo>
                  <a:pt x="0" y="46823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1" name="Google Shape;1071;p36"/>
          <p:cNvSpPr/>
          <p:nvPr/>
        </p:nvSpPr>
        <p:spPr>
          <a:xfrm>
            <a:off x="6740639" y="2373212"/>
            <a:ext cx="775142" cy="540824"/>
          </a:xfrm>
          <a:custGeom>
            <a:rect b="b" l="l" r="r" t="t"/>
            <a:pathLst>
              <a:path extrusionOk="0" h="586259" w="840262">
                <a:moveTo>
                  <a:pt x="397682" y="297620"/>
                </a:moveTo>
                <a:lnTo>
                  <a:pt x="0" y="586260"/>
                </a:lnTo>
                <a:lnTo>
                  <a:pt x="92365" y="584977"/>
                </a:lnTo>
                <a:lnTo>
                  <a:pt x="200124" y="510572"/>
                </a:lnTo>
                <a:lnTo>
                  <a:pt x="256569" y="510572"/>
                </a:lnTo>
                <a:lnTo>
                  <a:pt x="256569" y="558037"/>
                </a:lnTo>
                <a:lnTo>
                  <a:pt x="614482" y="505440"/>
                </a:lnTo>
                <a:lnTo>
                  <a:pt x="840263"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2" name="Google Shape;1072;p36"/>
          <p:cNvSpPr/>
          <p:nvPr/>
        </p:nvSpPr>
        <p:spPr>
          <a:xfrm>
            <a:off x="6968148" y="2196655"/>
            <a:ext cx="81656" cy="59171"/>
          </a:xfrm>
          <a:custGeom>
            <a:rect b="b" l="l" r="r" t="t"/>
            <a:pathLst>
              <a:path extrusionOk="0" h="64142" w="88516">
                <a:moveTo>
                  <a:pt x="80819" y="17960"/>
                </a:moveTo>
                <a:lnTo>
                  <a:pt x="17960" y="0"/>
                </a:lnTo>
                <a:lnTo>
                  <a:pt x="0" y="64142"/>
                </a:lnTo>
                <a:lnTo>
                  <a:pt x="88516" y="47465"/>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3" name="Google Shape;1073;p36"/>
          <p:cNvSpPr/>
          <p:nvPr/>
        </p:nvSpPr>
        <p:spPr>
          <a:xfrm>
            <a:off x="7066500" y="2239313"/>
            <a:ext cx="449700" cy="408281"/>
          </a:xfrm>
          <a:custGeom>
            <a:rect b="b" l="l" r="r" t="t"/>
            <a:pathLst>
              <a:path extrusionOk="0" h="442581" w="487480">
                <a:moveTo>
                  <a:pt x="487481" y="144961"/>
                </a:moveTo>
                <a:lnTo>
                  <a:pt x="12828" y="0"/>
                </a:lnTo>
                <a:lnTo>
                  <a:pt x="0" y="24374"/>
                </a:lnTo>
                <a:lnTo>
                  <a:pt x="44900" y="44258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4" name="Google Shape;1074;p36"/>
          <p:cNvSpPr/>
          <p:nvPr/>
        </p:nvSpPr>
        <p:spPr>
          <a:xfrm>
            <a:off x="7078348" y="2129113"/>
            <a:ext cx="437866" cy="243784"/>
          </a:xfrm>
          <a:custGeom>
            <a:rect b="b" l="l" r="r" t="t"/>
            <a:pathLst>
              <a:path extrusionOk="0" h="264265" w="474652">
                <a:moveTo>
                  <a:pt x="292489" y="0"/>
                </a:moveTo>
                <a:lnTo>
                  <a:pt x="254003" y="1283"/>
                </a:lnTo>
                <a:lnTo>
                  <a:pt x="25657" y="102628"/>
                </a:lnTo>
                <a:lnTo>
                  <a:pt x="0" y="119304"/>
                </a:lnTo>
                <a:lnTo>
                  <a:pt x="474652" y="26426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5" name="Google Shape;1075;p36"/>
          <p:cNvSpPr/>
          <p:nvPr/>
        </p:nvSpPr>
        <p:spPr>
          <a:xfrm>
            <a:off x="7348516" y="2098304"/>
            <a:ext cx="350293" cy="274554"/>
          </a:xfrm>
          <a:custGeom>
            <a:rect b="b" l="l" r="r" t="t"/>
            <a:pathLst>
              <a:path extrusionOk="0" h="297619" w="379721">
                <a:moveTo>
                  <a:pt x="379721" y="94930"/>
                </a:moveTo>
                <a:lnTo>
                  <a:pt x="379721" y="42334"/>
                </a:lnTo>
                <a:lnTo>
                  <a:pt x="178315" y="0"/>
                </a:lnTo>
                <a:lnTo>
                  <a:pt x="0" y="33354"/>
                </a:lnTo>
                <a:lnTo>
                  <a:pt x="182164" y="29762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6" name="Google Shape;1076;p36"/>
          <p:cNvSpPr/>
          <p:nvPr/>
        </p:nvSpPr>
        <p:spPr>
          <a:xfrm>
            <a:off x="7516780" y="2165846"/>
            <a:ext cx="442600" cy="396446"/>
          </a:xfrm>
          <a:custGeom>
            <a:rect b="b" l="l" r="r" t="t"/>
            <a:pathLst>
              <a:path extrusionOk="0" h="429752" w="479783">
                <a:moveTo>
                  <a:pt x="0" y="224498"/>
                </a:moveTo>
                <a:lnTo>
                  <a:pt x="395116" y="429753"/>
                </a:lnTo>
                <a:lnTo>
                  <a:pt x="479784" y="309165"/>
                </a:lnTo>
                <a:lnTo>
                  <a:pt x="452844" y="0"/>
                </a:lnTo>
                <a:lnTo>
                  <a:pt x="197558" y="21808"/>
                </a:lnTo>
                <a:lnTo>
                  <a:pt x="388702" y="153941"/>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7" name="Google Shape;1077;p36"/>
          <p:cNvSpPr/>
          <p:nvPr/>
        </p:nvSpPr>
        <p:spPr>
          <a:xfrm>
            <a:off x="7516780" y="2185991"/>
            <a:ext cx="358577" cy="186981"/>
          </a:xfrm>
          <a:custGeom>
            <a:rect b="b" l="l" r="r" t="t"/>
            <a:pathLst>
              <a:path extrusionOk="0" h="202689" w="388701">
                <a:moveTo>
                  <a:pt x="388702" y="132133"/>
                </a:moveTo>
                <a:lnTo>
                  <a:pt x="197558" y="0"/>
                </a:lnTo>
                <a:lnTo>
                  <a:pt x="0" y="20268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8" name="Google Shape;1078;p36"/>
          <p:cNvSpPr/>
          <p:nvPr/>
        </p:nvSpPr>
        <p:spPr>
          <a:xfrm>
            <a:off x="7516780" y="2373212"/>
            <a:ext cx="364495" cy="660349"/>
          </a:xfrm>
          <a:custGeom>
            <a:rect b="b" l="l" r="r" t="t"/>
            <a:pathLst>
              <a:path extrusionOk="0" h="715826" w="395116">
                <a:moveTo>
                  <a:pt x="0" y="0"/>
                </a:moveTo>
                <a:lnTo>
                  <a:pt x="71839" y="715827"/>
                </a:lnTo>
                <a:lnTo>
                  <a:pt x="395116" y="20525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9" name="Google Shape;1079;p36"/>
          <p:cNvSpPr/>
          <p:nvPr/>
        </p:nvSpPr>
        <p:spPr>
          <a:xfrm>
            <a:off x="7308229" y="2373212"/>
            <a:ext cx="274554" cy="660349"/>
          </a:xfrm>
          <a:custGeom>
            <a:rect b="b" l="l" r="r" t="t"/>
            <a:pathLst>
              <a:path extrusionOk="0" h="715826" w="297619">
                <a:moveTo>
                  <a:pt x="0" y="505440"/>
                </a:moveTo>
                <a:lnTo>
                  <a:pt x="297620" y="715827"/>
                </a:lnTo>
                <a:lnTo>
                  <a:pt x="225781"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0" name="Google Shape;1080;p36"/>
          <p:cNvSpPr/>
          <p:nvPr/>
        </p:nvSpPr>
        <p:spPr>
          <a:xfrm>
            <a:off x="7212248" y="2840081"/>
            <a:ext cx="370411" cy="480469"/>
          </a:xfrm>
          <a:custGeom>
            <a:rect b="b" l="l" r="r" t="t"/>
            <a:pathLst>
              <a:path extrusionOk="0" h="520834" w="401529">
                <a:moveTo>
                  <a:pt x="0" y="520835"/>
                </a:moveTo>
                <a:lnTo>
                  <a:pt x="401530" y="210386"/>
                </a:lnTo>
                <a:lnTo>
                  <a:pt x="10391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1" name="Google Shape;1081;p36"/>
          <p:cNvSpPr/>
          <p:nvPr/>
        </p:nvSpPr>
        <p:spPr>
          <a:xfrm>
            <a:off x="7583136" y="2949095"/>
            <a:ext cx="495854" cy="413014"/>
          </a:xfrm>
          <a:custGeom>
            <a:rect b="b" l="l" r="r" t="t"/>
            <a:pathLst>
              <a:path extrusionOk="0" h="447712" w="537511">
                <a:moveTo>
                  <a:pt x="0" y="92365"/>
                </a:moveTo>
                <a:lnTo>
                  <a:pt x="270680" y="447712"/>
                </a:lnTo>
                <a:lnTo>
                  <a:pt x="537512"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2" name="Google Shape;1082;p36"/>
          <p:cNvSpPr/>
          <p:nvPr/>
        </p:nvSpPr>
        <p:spPr>
          <a:xfrm>
            <a:off x="7833159" y="2949095"/>
            <a:ext cx="449700" cy="521889"/>
          </a:xfrm>
          <a:custGeom>
            <a:rect b="b" l="l" r="r" t="t"/>
            <a:pathLst>
              <a:path extrusionOk="0" h="565733" w="487480">
                <a:moveTo>
                  <a:pt x="0" y="447712"/>
                </a:moveTo>
                <a:lnTo>
                  <a:pt x="487481" y="565734"/>
                </a:lnTo>
                <a:lnTo>
                  <a:pt x="266831"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3" name="Google Shape;1083;p36"/>
          <p:cNvSpPr/>
          <p:nvPr/>
        </p:nvSpPr>
        <p:spPr>
          <a:xfrm>
            <a:off x="8079627" y="2949095"/>
            <a:ext cx="426033" cy="521889"/>
          </a:xfrm>
          <a:custGeom>
            <a:rect b="b" l="l" r="r" t="t"/>
            <a:pathLst>
              <a:path extrusionOk="0" h="565733" w="461824">
                <a:moveTo>
                  <a:pt x="0" y="0"/>
                </a:moveTo>
                <a:lnTo>
                  <a:pt x="220649" y="565734"/>
                </a:lnTo>
                <a:lnTo>
                  <a:pt x="461824" y="1154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4" name="Google Shape;1084;p36"/>
          <p:cNvSpPr/>
          <p:nvPr/>
        </p:nvSpPr>
        <p:spPr>
          <a:xfrm>
            <a:off x="8283439" y="2959760"/>
            <a:ext cx="559759" cy="590528"/>
          </a:xfrm>
          <a:custGeom>
            <a:rect b="b" l="l" r="r" t="t"/>
            <a:pathLst>
              <a:path extrusionOk="0" h="640139" w="606785">
                <a:moveTo>
                  <a:pt x="0" y="554189"/>
                </a:moveTo>
                <a:lnTo>
                  <a:pt x="386136" y="608068"/>
                </a:lnTo>
                <a:lnTo>
                  <a:pt x="606785" y="640139"/>
                </a:lnTo>
                <a:lnTo>
                  <a:pt x="605502" y="560603"/>
                </a:lnTo>
                <a:lnTo>
                  <a:pt x="490046" y="382288"/>
                </a:lnTo>
                <a:lnTo>
                  <a:pt x="513137" y="307883"/>
                </a:lnTo>
                <a:lnTo>
                  <a:pt x="443864" y="284791"/>
                </a:lnTo>
                <a:lnTo>
                  <a:pt x="379722" y="219366"/>
                </a:lnTo>
                <a:lnTo>
                  <a:pt x="241175"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5" name="Google Shape;1085;p36"/>
          <p:cNvSpPr/>
          <p:nvPr/>
        </p:nvSpPr>
        <p:spPr>
          <a:xfrm>
            <a:off x="8506209" y="2959760"/>
            <a:ext cx="502954" cy="356210"/>
          </a:xfrm>
          <a:custGeom>
            <a:rect b="b" l="l" r="r" t="t"/>
            <a:pathLst>
              <a:path extrusionOk="0" h="386136" w="545208">
                <a:moveTo>
                  <a:pt x="138547" y="219366"/>
                </a:moveTo>
                <a:lnTo>
                  <a:pt x="384853" y="277094"/>
                </a:lnTo>
                <a:lnTo>
                  <a:pt x="442581" y="386136"/>
                </a:lnTo>
                <a:lnTo>
                  <a:pt x="493895" y="364328"/>
                </a:lnTo>
                <a:lnTo>
                  <a:pt x="470803" y="295054"/>
                </a:lnTo>
                <a:lnTo>
                  <a:pt x="391267" y="198841"/>
                </a:lnTo>
                <a:lnTo>
                  <a:pt x="490046" y="84668"/>
                </a:lnTo>
                <a:lnTo>
                  <a:pt x="545209" y="16677"/>
                </a:lnTo>
                <a:lnTo>
                  <a:pt x="0"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6" name="Google Shape;1086;p36"/>
          <p:cNvSpPr/>
          <p:nvPr/>
        </p:nvSpPr>
        <p:spPr>
          <a:xfrm>
            <a:off x="8983741" y="2888663"/>
            <a:ext cx="158578" cy="533723"/>
          </a:xfrm>
          <a:custGeom>
            <a:rect b="b" l="l" r="r" t="t"/>
            <a:pathLst>
              <a:path extrusionOk="0" h="578562" w="171900">
                <a:moveTo>
                  <a:pt x="130850" y="389985"/>
                </a:moveTo>
                <a:lnTo>
                  <a:pt x="59011" y="127002"/>
                </a:lnTo>
                <a:lnTo>
                  <a:pt x="66708" y="1283"/>
                </a:lnTo>
                <a:lnTo>
                  <a:pt x="100062" y="0"/>
                </a:lnTo>
                <a:lnTo>
                  <a:pt x="80819" y="112890"/>
                </a:lnTo>
                <a:lnTo>
                  <a:pt x="130850" y="162921"/>
                </a:lnTo>
                <a:lnTo>
                  <a:pt x="171901" y="445147"/>
                </a:lnTo>
                <a:lnTo>
                  <a:pt x="35919" y="578563"/>
                </a:lnTo>
                <a:lnTo>
                  <a:pt x="0" y="520835"/>
                </a:lnTo>
                <a:lnTo>
                  <a:pt x="33354" y="448995"/>
                </a:lnTo>
                <a:lnTo>
                  <a:pt x="97496" y="43745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7" name="Google Shape;1087;p36"/>
          <p:cNvSpPr/>
          <p:nvPr/>
        </p:nvSpPr>
        <p:spPr>
          <a:xfrm>
            <a:off x="7935064" y="2165846"/>
            <a:ext cx="381062" cy="285205"/>
          </a:xfrm>
          <a:custGeom>
            <a:rect b="b" l="l" r="r" t="t"/>
            <a:pathLst>
              <a:path extrusionOk="0" h="309165" w="413075">
                <a:moveTo>
                  <a:pt x="360479" y="284791"/>
                </a:moveTo>
                <a:lnTo>
                  <a:pt x="413075" y="91082"/>
                </a:lnTo>
                <a:lnTo>
                  <a:pt x="251437" y="80819"/>
                </a:lnTo>
                <a:lnTo>
                  <a:pt x="150093" y="15394"/>
                </a:lnTo>
                <a:lnTo>
                  <a:pt x="0" y="0"/>
                </a:lnTo>
                <a:lnTo>
                  <a:pt x="26939" y="30916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8" name="Google Shape;1088;p36"/>
          <p:cNvSpPr/>
          <p:nvPr/>
        </p:nvSpPr>
        <p:spPr>
          <a:xfrm>
            <a:off x="8268034" y="2249977"/>
            <a:ext cx="308873" cy="242601"/>
          </a:xfrm>
          <a:custGeom>
            <a:rect b="b" l="l" r="r" t="t"/>
            <a:pathLst>
              <a:path extrusionOk="0" h="262982" w="334822">
                <a:moveTo>
                  <a:pt x="319428" y="262983"/>
                </a:moveTo>
                <a:lnTo>
                  <a:pt x="334823" y="82102"/>
                </a:lnTo>
                <a:lnTo>
                  <a:pt x="52597" y="0"/>
                </a:lnTo>
                <a:lnTo>
                  <a:pt x="0" y="193709"/>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89" name="Google Shape;1089;p36"/>
          <p:cNvSpPr/>
          <p:nvPr/>
        </p:nvSpPr>
        <p:spPr>
          <a:xfrm>
            <a:off x="8079627" y="2492891"/>
            <a:ext cx="482837" cy="466268"/>
          </a:xfrm>
          <a:custGeom>
            <a:rect b="b" l="l" r="r" t="t"/>
            <a:pathLst>
              <a:path extrusionOk="0" h="505440" w="523400">
                <a:moveTo>
                  <a:pt x="461824" y="505440"/>
                </a:moveTo>
                <a:lnTo>
                  <a:pt x="523401" y="0"/>
                </a:lnTo>
                <a:lnTo>
                  <a:pt x="0" y="49389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0" name="Google Shape;1090;p36"/>
          <p:cNvSpPr/>
          <p:nvPr/>
        </p:nvSpPr>
        <p:spPr>
          <a:xfrm>
            <a:off x="7583136" y="2562803"/>
            <a:ext cx="495854" cy="471002"/>
          </a:xfrm>
          <a:custGeom>
            <a:rect b="b" l="l" r="r" t="t"/>
            <a:pathLst>
              <a:path extrusionOk="0" h="510571" w="537511">
                <a:moveTo>
                  <a:pt x="323277" y="0"/>
                </a:moveTo>
                <a:lnTo>
                  <a:pt x="0" y="510572"/>
                </a:lnTo>
                <a:lnTo>
                  <a:pt x="537512" y="418207"/>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1" name="Google Shape;1091;p36"/>
          <p:cNvSpPr/>
          <p:nvPr/>
        </p:nvSpPr>
        <p:spPr>
          <a:xfrm>
            <a:off x="7881743" y="2428905"/>
            <a:ext cx="680468" cy="519522"/>
          </a:xfrm>
          <a:custGeom>
            <a:rect b="b" l="l" r="r" t="t"/>
            <a:pathLst>
              <a:path extrusionOk="0" h="563168" w="737635">
                <a:moveTo>
                  <a:pt x="737635" y="69274"/>
                </a:moveTo>
                <a:lnTo>
                  <a:pt x="418207" y="0"/>
                </a:lnTo>
                <a:lnTo>
                  <a:pt x="84667" y="24374"/>
                </a:lnTo>
                <a:lnTo>
                  <a:pt x="0" y="144961"/>
                </a:lnTo>
                <a:lnTo>
                  <a:pt x="214235" y="56316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2" name="Google Shape;1092;p36"/>
          <p:cNvSpPr/>
          <p:nvPr/>
        </p:nvSpPr>
        <p:spPr>
          <a:xfrm>
            <a:off x="8506209" y="2492891"/>
            <a:ext cx="502954" cy="481653"/>
          </a:xfrm>
          <a:custGeom>
            <a:rect b="b" l="l" r="r" t="t"/>
            <a:pathLst>
              <a:path extrusionOk="0" h="522117" w="545208">
                <a:moveTo>
                  <a:pt x="0" y="505440"/>
                </a:moveTo>
                <a:lnTo>
                  <a:pt x="545209" y="522117"/>
                </a:lnTo>
                <a:lnTo>
                  <a:pt x="61576"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3" name="Google Shape;1093;p36"/>
          <p:cNvSpPr/>
          <p:nvPr/>
        </p:nvSpPr>
        <p:spPr>
          <a:xfrm>
            <a:off x="8563085" y="2325814"/>
            <a:ext cx="446151" cy="648516"/>
          </a:xfrm>
          <a:custGeom>
            <a:rect b="b" l="l" r="r" t="t"/>
            <a:pathLst>
              <a:path extrusionOk="0" h="702998" w="483632">
                <a:moveTo>
                  <a:pt x="483632" y="702998"/>
                </a:moveTo>
                <a:lnTo>
                  <a:pt x="463106" y="610634"/>
                </a:lnTo>
                <a:lnTo>
                  <a:pt x="184729" y="287357"/>
                </a:lnTo>
                <a:lnTo>
                  <a:pt x="288640" y="302751"/>
                </a:lnTo>
                <a:lnTo>
                  <a:pt x="259135" y="227063"/>
                </a:lnTo>
                <a:lnTo>
                  <a:pt x="15394" y="0"/>
                </a:lnTo>
                <a:lnTo>
                  <a:pt x="0" y="18088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4" name="Google Shape;1094;p36"/>
          <p:cNvSpPr/>
          <p:nvPr/>
        </p:nvSpPr>
        <p:spPr>
          <a:xfrm>
            <a:off x="8577305" y="2322260"/>
            <a:ext cx="248519" cy="213015"/>
          </a:xfrm>
          <a:custGeom>
            <a:rect b="b" l="l" r="r" t="t"/>
            <a:pathLst>
              <a:path extrusionOk="0" h="230911" w="269397">
                <a:moveTo>
                  <a:pt x="269397" y="0"/>
                </a:moveTo>
                <a:lnTo>
                  <a:pt x="87233" y="2566"/>
                </a:lnTo>
                <a:lnTo>
                  <a:pt x="0" y="3849"/>
                </a:lnTo>
                <a:lnTo>
                  <a:pt x="243740" y="23091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5" name="Google Shape;1095;p36"/>
          <p:cNvSpPr/>
          <p:nvPr/>
        </p:nvSpPr>
        <p:spPr>
          <a:xfrm>
            <a:off x="8802445" y="2319889"/>
            <a:ext cx="185796" cy="215383"/>
          </a:xfrm>
          <a:custGeom>
            <a:rect b="b" l="l" r="r" t="t"/>
            <a:pathLst>
              <a:path extrusionOk="0" h="233477" w="201405">
                <a:moveTo>
                  <a:pt x="201406" y="0"/>
                </a:moveTo>
                <a:lnTo>
                  <a:pt x="25657" y="2566"/>
                </a:lnTo>
                <a:lnTo>
                  <a:pt x="0" y="233478"/>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6" name="Google Shape;1096;p36"/>
          <p:cNvSpPr/>
          <p:nvPr/>
        </p:nvSpPr>
        <p:spPr>
          <a:xfrm>
            <a:off x="8970706" y="2319889"/>
            <a:ext cx="159761" cy="226034"/>
          </a:xfrm>
          <a:custGeom>
            <a:rect b="b" l="l" r="r" t="t"/>
            <a:pathLst>
              <a:path extrusionOk="0" h="245023" w="173183">
                <a:moveTo>
                  <a:pt x="60294" y="245023"/>
                </a:moveTo>
                <a:lnTo>
                  <a:pt x="61577" y="205255"/>
                </a:lnTo>
                <a:lnTo>
                  <a:pt x="173184" y="152658"/>
                </a:lnTo>
                <a:lnTo>
                  <a:pt x="19243" y="0"/>
                </a:lnTo>
                <a:lnTo>
                  <a:pt x="0" y="230912"/>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7" name="Google Shape;1097;p36"/>
          <p:cNvSpPr/>
          <p:nvPr/>
        </p:nvSpPr>
        <p:spPr>
          <a:xfrm>
            <a:off x="8802445" y="2319889"/>
            <a:ext cx="185796" cy="285205"/>
          </a:xfrm>
          <a:custGeom>
            <a:rect b="b" l="l" r="r" t="t"/>
            <a:pathLst>
              <a:path extrusionOk="0" h="309165" w="201405">
                <a:moveTo>
                  <a:pt x="29505" y="309165"/>
                </a:moveTo>
                <a:lnTo>
                  <a:pt x="143678" y="304034"/>
                </a:lnTo>
                <a:lnTo>
                  <a:pt x="182163" y="230912"/>
                </a:lnTo>
                <a:lnTo>
                  <a:pt x="201406" y="0"/>
                </a:lnTo>
                <a:lnTo>
                  <a:pt x="0" y="233478"/>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8" name="Google Shape;1098;p36"/>
          <p:cNvSpPr/>
          <p:nvPr/>
        </p:nvSpPr>
        <p:spPr>
          <a:xfrm>
            <a:off x="8933973" y="2316335"/>
            <a:ext cx="397630" cy="428399"/>
          </a:xfrm>
          <a:custGeom>
            <a:rect b="b" l="l" r="r" t="t"/>
            <a:pathLst>
              <a:path extrusionOk="0" h="464389" w="431035">
                <a:moveTo>
                  <a:pt x="101345" y="209104"/>
                </a:moveTo>
                <a:lnTo>
                  <a:pt x="178316" y="324559"/>
                </a:lnTo>
                <a:lnTo>
                  <a:pt x="0" y="416924"/>
                </a:lnTo>
                <a:lnTo>
                  <a:pt x="43617" y="464389"/>
                </a:lnTo>
                <a:lnTo>
                  <a:pt x="232194" y="373308"/>
                </a:lnTo>
                <a:lnTo>
                  <a:pt x="288640" y="398964"/>
                </a:lnTo>
                <a:lnTo>
                  <a:pt x="357914" y="305317"/>
                </a:lnTo>
                <a:lnTo>
                  <a:pt x="431035" y="203972"/>
                </a:lnTo>
                <a:lnTo>
                  <a:pt x="346368" y="0"/>
                </a:lnTo>
                <a:lnTo>
                  <a:pt x="59011" y="3849"/>
                </a:lnTo>
                <a:lnTo>
                  <a:pt x="212952" y="156507"/>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99" name="Google Shape;1099;p36"/>
          <p:cNvSpPr/>
          <p:nvPr/>
        </p:nvSpPr>
        <p:spPr>
          <a:xfrm>
            <a:off x="9253909" y="2316335"/>
            <a:ext cx="153844" cy="188164"/>
          </a:xfrm>
          <a:custGeom>
            <a:rect b="b" l="l" r="r" t="t"/>
            <a:pathLst>
              <a:path extrusionOk="0" h="203972" w="166769">
                <a:moveTo>
                  <a:pt x="133416" y="162921"/>
                </a:moveTo>
                <a:lnTo>
                  <a:pt x="166770" y="112890"/>
                </a:lnTo>
                <a:lnTo>
                  <a:pt x="150093" y="75688"/>
                </a:lnTo>
                <a:lnTo>
                  <a:pt x="53880" y="30788"/>
                </a:lnTo>
                <a:lnTo>
                  <a:pt x="0" y="0"/>
                </a:lnTo>
                <a:lnTo>
                  <a:pt x="84667" y="203972"/>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0" name="Google Shape;1100;p36"/>
          <p:cNvSpPr/>
          <p:nvPr/>
        </p:nvSpPr>
        <p:spPr>
          <a:xfrm>
            <a:off x="3344586" y="2086455"/>
            <a:ext cx="371594" cy="99407"/>
          </a:xfrm>
          <a:custGeom>
            <a:rect b="b" l="l" r="r" t="t"/>
            <a:pathLst>
              <a:path extrusionOk="0" h="107758" w="402812">
                <a:moveTo>
                  <a:pt x="401530" y="38485"/>
                </a:moveTo>
                <a:lnTo>
                  <a:pt x="247589" y="19243"/>
                </a:lnTo>
                <a:lnTo>
                  <a:pt x="160355" y="0"/>
                </a:lnTo>
                <a:lnTo>
                  <a:pt x="0" y="44900"/>
                </a:lnTo>
                <a:lnTo>
                  <a:pt x="402813" y="107759"/>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1" name="Google Shape;1101;p36"/>
          <p:cNvSpPr/>
          <p:nvPr/>
        </p:nvSpPr>
        <p:spPr>
          <a:xfrm>
            <a:off x="3687035" y="2201395"/>
            <a:ext cx="209466" cy="179880"/>
          </a:xfrm>
          <a:custGeom>
            <a:rect b="b" l="l" r="r" t="t"/>
            <a:pathLst>
              <a:path extrusionOk="0" h="194992" w="227063">
                <a:moveTo>
                  <a:pt x="170618" y="150093"/>
                </a:moveTo>
                <a:lnTo>
                  <a:pt x="215518" y="55162"/>
                </a:lnTo>
                <a:lnTo>
                  <a:pt x="227063" y="0"/>
                </a:lnTo>
                <a:lnTo>
                  <a:pt x="130850" y="1283"/>
                </a:lnTo>
                <a:lnTo>
                  <a:pt x="73122" y="11546"/>
                </a:lnTo>
                <a:lnTo>
                  <a:pt x="0" y="23091"/>
                </a:lnTo>
                <a:lnTo>
                  <a:pt x="64142" y="194992"/>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2" name="Google Shape;1102;p36"/>
          <p:cNvSpPr/>
          <p:nvPr/>
        </p:nvSpPr>
        <p:spPr>
          <a:xfrm>
            <a:off x="3844632" y="2228649"/>
            <a:ext cx="235500" cy="184613"/>
          </a:xfrm>
          <a:custGeom>
            <a:rect b="b" l="l" r="r" t="t"/>
            <a:pathLst>
              <a:path extrusionOk="0" h="200123" w="255285">
                <a:moveTo>
                  <a:pt x="103910" y="200124"/>
                </a:moveTo>
                <a:lnTo>
                  <a:pt x="168053" y="183447"/>
                </a:lnTo>
                <a:lnTo>
                  <a:pt x="188578" y="143679"/>
                </a:lnTo>
                <a:lnTo>
                  <a:pt x="215518" y="91082"/>
                </a:lnTo>
                <a:lnTo>
                  <a:pt x="255286" y="16677"/>
                </a:lnTo>
                <a:lnTo>
                  <a:pt x="183447" y="0"/>
                </a:lnTo>
                <a:lnTo>
                  <a:pt x="110325" y="14111"/>
                </a:lnTo>
                <a:lnTo>
                  <a:pt x="44900" y="25657"/>
                </a:lnTo>
                <a:lnTo>
                  <a:pt x="0" y="120587"/>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3" name="Google Shape;1103;p36"/>
          <p:cNvSpPr/>
          <p:nvPr/>
        </p:nvSpPr>
        <p:spPr>
          <a:xfrm>
            <a:off x="3799604" y="2142148"/>
            <a:ext cx="97041" cy="60355"/>
          </a:xfrm>
          <a:custGeom>
            <a:rect b="b" l="l" r="r" t="t"/>
            <a:pathLst>
              <a:path extrusionOk="0" h="65425" w="105193">
                <a:moveTo>
                  <a:pt x="100062" y="0"/>
                </a:moveTo>
                <a:lnTo>
                  <a:pt x="0" y="1283"/>
                </a:lnTo>
                <a:lnTo>
                  <a:pt x="8980" y="65425"/>
                </a:lnTo>
                <a:lnTo>
                  <a:pt x="105193" y="64142"/>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4" name="Google Shape;1104;p36"/>
          <p:cNvSpPr/>
          <p:nvPr/>
        </p:nvSpPr>
        <p:spPr>
          <a:xfrm>
            <a:off x="3343496" y="2044982"/>
            <a:ext cx="262720" cy="39052"/>
          </a:xfrm>
          <a:custGeom>
            <a:rect b="b" l="l" r="r" t="t"/>
            <a:pathLst>
              <a:path extrusionOk="0" h="42333" w="284791">
                <a:moveTo>
                  <a:pt x="97496" y="42334"/>
                </a:moveTo>
                <a:lnTo>
                  <a:pt x="284791" y="39768"/>
                </a:lnTo>
                <a:lnTo>
                  <a:pt x="153941" y="2566"/>
                </a:lnTo>
                <a:lnTo>
                  <a:pt x="0"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5" name="Google Shape;1105;p36"/>
          <p:cNvSpPr/>
          <p:nvPr/>
        </p:nvSpPr>
        <p:spPr>
          <a:xfrm>
            <a:off x="3550861" y="2018914"/>
            <a:ext cx="93490" cy="18934"/>
          </a:xfrm>
          <a:custGeom>
            <a:rect b="b" l="l" r="r" t="t"/>
            <a:pathLst>
              <a:path extrusionOk="0" h="20525" w="101344">
                <a:moveTo>
                  <a:pt x="97496" y="0"/>
                </a:moveTo>
                <a:lnTo>
                  <a:pt x="0" y="2566"/>
                </a:lnTo>
                <a:lnTo>
                  <a:pt x="0" y="20525"/>
                </a:lnTo>
                <a:lnTo>
                  <a:pt x="101345" y="19243"/>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6" name="Google Shape;1106;p36"/>
          <p:cNvSpPr/>
          <p:nvPr/>
        </p:nvSpPr>
        <p:spPr>
          <a:xfrm>
            <a:off x="3685944" y="2069866"/>
            <a:ext cx="57987" cy="28402"/>
          </a:xfrm>
          <a:custGeom>
            <a:rect b="b" l="l" r="r" t="t"/>
            <a:pathLst>
              <a:path extrusionOk="0" h="30788" w="62859">
                <a:moveTo>
                  <a:pt x="62859" y="14111"/>
                </a:moveTo>
                <a:lnTo>
                  <a:pt x="0" y="0"/>
                </a:lnTo>
                <a:lnTo>
                  <a:pt x="6414" y="30788"/>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7" name="Google Shape;1107;p36"/>
          <p:cNvSpPr/>
          <p:nvPr/>
        </p:nvSpPr>
        <p:spPr>
          <a:xfrm>
            <a:off x="3762965" y="2091195"/>
            <a:ext cx="23668" cy="16567"/>
          </a:xfrm>
          <a:custGeom>
            <a:rect b="b" l="l" r="r" t="t"/>
            <a:pathLst>
              <a:path extrusionOk="0" h="17959" w="25656">
                <a:moveTo>
                  <a:pt x="25657" y="0"/>
                </a:moveTo>
                <a:lnTo>
                  <a:pt x="0" y="6414"/>
                </a:lnTo>
                <a:lnTo>
                  <a:pt x="25657" y="1796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8" name="Google Shape;1108;p36"/>
          <p:cNvSpPr/>
          <p:nvPr/>
        </p:nvSpPr>
        <p:spPr>
          <a:xfrm>
            <a:off x="3762965" y="2034318"/>
            <a:ext cx="48520" cy="23668"/>
          </a:xfrm>
          <a:custGeom>
            <a:rect b="b" l="l" r="r" t="t"/>
            <a:pathLst>
              <a:path extrusionOk="0" h="25656" w="52596">
                <a:moveTo>
                  <a:pt x="52597" y="0"/>
                </a:moveTo>
                <a:lnTo>
                  <a:pt x="0" y="5131"/>
                </a:lnTo>
                <a:lnTo>
                  <a:pt x="24374" y="25657"/>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09" name="Google Shape;1109;p36"/>
          <p:cNvSpPr/>
          <p:nvPr/>
        </p:nvSpPr>
        <p:spPr>
          <a:xfrm>
            <a:off x="3838802" y="2033133"/>
            <a:ext cx="26035" cy="17751"/>
          </a:xfrm>
          <a:custGeom>
            <a:rect b="b" l="l" r="r" t="t"/>
            <a:pathLst>
              <a:path extrusionOk="0" h="19242" w="28222">
                <a:moveTo>
                  <a:pt x="28223" y="0"/>
                </a:moveTo>
                <a:lnTo>
                  <a:pt x="0" y="0"/>
                </a:lnTo>
                <a:lnTo>
                  <a:pt x="19243" y="19243"/>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0" name="Google Shape;1110;p36"/>
          <p:cNvSpPr/>
          <p:nvPr/>
        </p:nvSpPr>
        <p:spPr>
          <a:xfrm>
            <a:off x="4054368" y="2117264"/>
            <a:ext cx="11834" cy="11834"/>
          </a:xfrm>
          <a:custGeom>
            <a:rect b="b" l="l" r="r" t="t"/>
            <a:pathLst>
              <a:path extrusionOk="0" h="12828" w="12828">
                <a:moveTo>
                  <a:pt x="0" y="0"/>
                </a:moveTo>
                <a:cubicBezTo>
                  <a:pt x="0" y="0"/>
                  <a:pt x="0" y="0"/>
                  <a:pt x="0" y="0"/>
                </a:cubicBezTo>
                <a:cubicBezTo>
                  <a:pt x="0" y="0"/>
                  <a:pt x="0" y="0"/>
                  <a:pt x="0" y="0"/>
                </a:cubicBezTo>
                <a:close/>
              </a:path>
            </a:pathLst>
          </a:custGeom>
          <a:solidFill>
            <a:srgbClr val="C6EE6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1" name="Google Shape;1111;p36"/>
          <p:cNvSpPr/>
          <p:nvPr/>
        </p:nvSpPr>
        <p:spPr>
          <a:xfrm>
            <a:off x="4054368" y="2067496"/>
            <a:ext cx="172780" cy="49703"/>
          </a:xfrm>
          <a:custGeom>
            <a:rect b="b" l="l" r="r" t="t"/>
            <a:pathLst>
              <a:path extrusionOk="0" h="53879" w="187295">
                <a:moveTo>
                  <a:pt x="159073" y="29505"/>
                </a:moveTo>
                <a:lnTo>
                  <a:pt x="187295" y="8980"/>
                </a:lnTo>
                <a:lnTo>
                  <a:pt x="34637" y="0"/>
                </a:lnTo>
                <a:cubicBezTo>
                  <a:pt x="34637" y="0"/>
                  <a:pt x="2566" y="51314"/>
                  <a:pt x="0" y="53879"/>
                </a:cubicBezTo>
                <a:lnTo>
                  <a:pt x="159073" y="2950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2" name="Google Shape;1112;p36"/>
          <p:cNvSpPr/>
          <p:nvPr/>
        </p:nvSpPr>
        <p:spPr>
          <a:xfrm>
            <a:off x="3915729" y="2118449"/>
            <a:ext cx="101774" cy="35502"/>
          </a:xfrm>
          <a:custGeom>
            <a:rect b="b" l="l" r="r" t="t"/>
            <a:pathLst>
              <a:path extrusionOk="0" h="38485" w="110324">
                <a:moveTo>
                  <a:pt x="38485" y="0"/>
                </a:moveTo>
                <a:lnTo>
                  <a:pt x="0" y="38485"/>
                </a:lnTo>
                <a:lnTo>
                  <a:pt x="110325" y="12828"/>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3" name="Google Shape;1113;p36"/>
          <p:cNvSpPr/>
          <p:nvPr/>
        </p:nvSpPr>
        <p:spPr>
          <a:xfrm>
            <a:off x="3974977" y="2139778"/>
            <a:ext cx="106507" cy="76922"/>
          </a:xfrm>
          <a:custGeom>
            <a:rect b="b" l="l" r="r" t="t"/>
            <a:pathLst>
              <a:path extrusionOk="0" h="83384" w="115455">
                <a:moveTo>
                  <a:pt x="0" y="39768"/>
                </a:moveTo>
                <a:lnTo>
                  <a:pt x="114173" y="83385"/>
                </a:lnTo>
                <a:lnTo>
                  <a:pt x="115456"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4" name="Google Shape;1114;p36"/>
          <p:cNvSpPr/>
          <p:nvPr/>
        </p:nvSpPr>
        <p:spPr>
          <a:xfrm>
            <a:off x="4050813" y="2120818"/>
            <a:ext cx="312423" cy="273370"/>
          </a:xfrm>
          <a:custGeom>
            <a:rect b="b" l="l" r="r" t="t"/>
            <a:pathLst>
              <a:path extrusionOk="0" h="296336" w="338670">
                <a:moveTo>
                  <a:pt x="338671" y="183447"/>
                </a:moveTo>
                <a:lnTo>
                  <a:pt x="260417" y="48748"/>
                </a:lnTo>
                <a:lnTo>
                  <a:pt x="202689" y="0"/>
                </a:lnTo>
                <a:lnTo>
                  <a:pt x="33354" y="20526"/>
                </a:lnTo>
                <a:lnTo>
                  <a:pt x="32071" y="103910"/>
                </a:lnTo>
                <a:lnTo>
                  <a:pt x="112890" y="89799"/>
                </a:lnTo>
                <a:lnTo>
                  <a:pt x="150093" y="159073"/>
                </a:lnTo>
                <a:lnTo>
                  <a:pt x="7697" y="237326"/>
                </a:lnTo>
                <a:lnTo>
                  <a:pt x="0" y="265549"/>
                </a:lnTo>
                <a:lnTo>
                  <a:pt x="102628" y="296337"/>
                </a:lnTo>
                <a:lnTo>
                  <a:pt x="229629" y="27452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5" name="Google Shape;1115;p36"/>
          <p:cNvSpPr/>
          <p:nvPr/>
        </p:nvSpPr>
        <p:spPr>
          <a:xfrm>
            <a:off x="3811548" y="2067496"/>
            <a:ext cx="22484" cy="24851"/>
          </a:xfrm>
          <a:custGeom>
            <a:rect b="b" l="l" r="r" t="t"/>
            <a:pathLst>
              <a:path extrusionOk="0" h="26939" w="24373">
                <a:moveTo>
                  <a:pt x="1283" y="26940"/>
                </a:moveTo>
                <a:lnTo>
                  <a:pt x="24374" y="0"/>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6" name="Google Shape;1116;p36"/>
          <p:cNvSpPr/>
          <p:nvPr/>
        </p:nvSpPr>
        <p:spPr>
          <a:xfrm>
            <a:off x="3892124" y="1885015"/>
            <a:ext cx="332541" cy="171596"/>
          </a:xfrm>
          <a:custGeom>
            <a:rect b="b" l="l" r="r" t="t"/>
            <a:pathLst>
              <a:path extrusionOk="0" h="186012" w="360478">
                <a:moveTo>
                  <a:pt x="15394" y="186012"/>
                </a:moveTo>
                <a:lnTo>
                  <a:pt x="177032" y="175750"/>
                </a:lnTo>
                <a:lnTo>
                  <a:pt x="175750" y="141113"/>
                </a:lnTo>
                <a:lnTo>
                  <a:pt x="280943" y="112890"/>
                </a:lnTo>
                <a:lnTo>
                  <a:pt x="257852" y="80819"/>
                </a:lnTo>
                <a:lnTo>
                  <a:pt x="343802" y="64142"/>
                </a:lnTo>
                <a:lnTo>
                  <a:pt x="360479" y="0"/>
                </a:lnTo>
                <a:lnTo>
                  <a:pt x="147527" y="51314"/>
                </a:lnTo>
                <a:lnTo>
                  <a:pt x="180881" y="71839"/>
                </a:lnTo>
                <a:lnTo>
                  <a:pt x="139830" y="111607"/>
                </a:lnTo>
                <a:lnTo>
                  <a:pt x="0" y="10134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7" name="Google Shape;1117;p36"/>
          <p:cNvSpPr/>
          <p:nvPr/>
        </p:nvSpPr>
        <p:spPr>
          <a:xfrm>
            <a:off x="4209690" y="1885015"/>
            <a:ext cx="227216" cy="59171"/>
          </a:xfrm>
          <a:custGeom>
            <a:rect b="b" l="l" r="r" t="t"/>
            <a:pathLst>
              <a:path extrusionOk="0" h="64142" w="246305">
                <a:moveTo>
                  <a:pt x="246306" y="19243"/>
                </a:moveTo>
                <a:lnTo>
                  <a:pt x="16677" y="0"/>
                </a:lnTo>
                <a:lnTo>
                  <a:pt x="0" y="64142"/>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8" name="Google Shape;1118;p36"/>
          <p:cNvSpPr/>
          <p:nvPr/>
        </p:nvSpPr>
        <p:spPr>
          <a:xfrm>
            <a:off x="4439474" y="1927673"/>
            <a:ext cx="474552" cy="384612"/>
          </a:xfrm>
          <a:custGeom>
            <a:rect b="b" l="l" r="r" t="t"/>
            <a:pathLst>
              <a:path extrusionOk="0" h="416924" w="514420">
                <a:moveTo>
                  <a:pt x="514420" y="23091"/>
                </a:moveTo>
                <a:lnTo>
                  <a:pt x="337388" y="0"/>
                </a:lnTo>
                <a:lnTo>
                  <a:pt x="16677" y="57728"/>
                </a:lnTo>
                <a:lnTo>
                  <a:pt x="0" y="118022"/>
                </a:lnTo>
                <a:lnTo>
                  <a:pt x="182164" y="132133"/>
                </a:lnTo>
                <a:lnTo>
                  <a:pt x="159073" y="291206"/>
                </a:lnTo>
                <a:lnTo>
                  <a:pt x="183447" y="316862"/>
                </a:lnTo>
                <a:lnTo>
                  <a:pt x="201406" y="357913"/>
                </a:lnTo>
                <a:lnTo>
                  <a:pt x="112890" y="382287"/>
                </a:lnTo>
                <a:lnTo>
                  <a:pt x="128284" y="416924"/>
                </a:lnTo>
                <a:lnTo>
                  <a:pt x="404096" y="301468"/>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19" name="Google Shape;1119;p36"/>
          <p:cNvSpPr/>
          <p:nvPr/>
        </p:nvSpPr>
        <p:spPr>
          <a:xfrm>
            <a:off x="4557970" y="1928858"/>
            <a:ext cx="932537" cy="515972"/>
          </a:xfrm>
          <a:custGeom>
            <a:rect b="b" l="l" r="r" t="t"/>
            <a:pathLst>
              <a:path extrusionOk="0" h="559319" w="1010880">
                <a:moveTo>
                  <a:pt x="673493" y="301468"/>
                </a:moveTo>
                <a:lnTo>
                  <a:pt x="814606" y="151376"/>
                </a:lnTo>
                <a:lnTo>
                  <a:pt x="1010881" y="0"/>
                </a:lnTo>
                <a:lnTo>
                  <a:pt x="903122" y="1283"/>
                </a:lnTo>
                <a:lnTo>
                  <a:pt x="841546" y="2566"/>
                </a:lnTo>
                <a:lnTo>
                  <a:pt x="505441" y="201406"/>
                </a:lnTo>
                <a:lnTo>
                  <a:pt x="275811" y="300185"/>
                </a:lnTo>
                <a:lnTo>
                  <a:pt x="0" y="415641"/>
                </a:lnTo>
                <a:lnTo>
                  <a:pt x="11546" y="547774"/>
                </a:lnTo>
                <a:lnTo>
                  <a:pt x="101345" y="559320"/>
                </a:lnTo>
                <a:lnTo>
                  <a:pt x="483632" y="33482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0" name="Google Shape;1120;p36"/>
          <p:cNvSpPr/>
          <p:nvPr/>
        </p:nvSpPr>
        <p:spPr>
          <a:xfrm>
            <a:off x="4812732" y="1949002"/>
            <a:ext cx="211833" cy="256803"/>
          </a:xfrm>
          <a:custGeom>
            <a:rect b="b" l="l" r="r" t="t"/>
            <a:pathLst>
              <a:path extrusionOk="0" h="278377" w="229629">
                <a:moveTo>
                  <a:pt x="229629" y="179598"/>
                </a:moveTo>
                <a:lnTo>
                  <a:pt x="110325" y="0"/>
                </a:lnTo>
                <a:lnTo>
                  <a:pt x="0" y="278377"/>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1" name="Google Shape;1121;p36"/>
          <p:cNvSpPr/>
          <p:nvPr/>
        </p:nvSpPr>
        <p:spPr>
          <a:xfrm>
            <a:off x="4686038" y="1921748"/>
            <a:ext cx="420115" cy="192898"/>
          </a:xfrm>
          <a:custGeom>
            <a:rect b="b" l="l" r="r" t="t"/>
            <a:pathLst>
              <a:path extrusionOk="0" h="209103" w="455409">
                <a:moveTo>
                  <a:pt x="455410" y="10263"/>
                </a:moveTo>
                <a:lnTo>
                  <a:pt x="188578" y="0"/>
                </a:lnTo>
                <a:lnTo>
                  <a:pt x="0" y="29505"/>
                </a:lnTo>
                <a:lnTo>
                  <a:pt x="119305" y="20910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2" name="Google Shape;1122;p36"/>
          <p:cNvSpPr/>
          <p:nvPr/>
        </p:nvSpPr>
        <p:spPr>
          <a:xfrm>
            <a:off x="5143334" y="2268937"/>
            <a:ext cx="184613" cy="81656"/>
          </a:xfrm>
          <a:custGeom>
            <a:rect b="b" l="l" r="r" t="t"/>
            <a:pathLst>
              <a:path extrusionOk="0" h="88516" w="200123">
                <a:moveTo>
                  <a:pt x="0" y="38485"/>
                </a:moveTo>
                <a:lnTo>
                  <a:pt x="1283" y="88516"/>
                </a:lnTo>
                <a:lnTo>
                  <a:pt x="107759" y="85950"/>
                </a:lnTo>
                <a:lnTo>
                  <a:pt x="200124" y="34637"/>
                </a:lnTo>
                <a:lnTo>
                  <a:pt x="178315"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3" name="Google Shape;1123;p36"/>
          <p:cNvSpPr/>
          <p:nvPr/>
        </p:nvSpPr>
        <p:spPr>
          <a:xfrm>
            <a:off x="5748841" y="2219169"/>
            <a:ext cx="315974" cy="346743"/>
          </a:xfrm>
          <a:custGeom>
            <a:rect b="b" l="l" r="r" t="t"/>
            <a:pathLst>
              <a:path extrusionOk="0" h="375873" w="342519">
                <a:moveTo>
                  <a:pt x="324559" y="0"/>
                </a:moveTo>
                <a:lnTo>
                  <a:pt x="109042" y="173184"/>
                </a:lnTo>
                <a:lnTo>
                  <a:pt x="0" y="212952"/>
                </a:lnTo>
                <a:lnTo>
                  <a:pt x="1283" y="315580"/>
                </a:lnTo>
                <a:lnTo>
                  <a:pt x="23091" y="337388"/>
                </a:lnTo>
                <a:lnTo>
                  <a:pt x="111607" y="291206"/>
                </a:lnTo>
                <a:lnTo>
                  <a:pt x="178315" y="375873"/>
                </a:lnTo>
                <a:lnTo>
                  <a:pt x="342519" y="38485"/>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4" name="Google Shape;1124;p36"/>
          <p:cNvSpPr/>
          <p:nvPr/>
        </p:nvSpPr>
        <p:spPr>
          <a:xfrm>
            <a:off x="6048630" y="2200210"/>
            <a:ext cx="413014" cy="54437"/>
          </a:xfrm>
          <a:custGeom>
            <a:rect b="b" l="l" r="r" t="t"/>
            <a:pathLst>
              <a:path extrusionOk="0" h="59010" w="447712">
                <a:moveTo>
                  <a:pt x="447712" y="56445"/>
                </a:moveTo>
                <a:lnTo>
                  <a:pt x="387419" y="35920"/>
                </a:lnTo>
                <a:lnTo>
                  <a:pt x="135982" y="0"/>
                </a:lnTo>
                <a:lnTo>
                  <a:pt x="0" y="20526"/>
                </a:lnTo>
                <a:lnTo>
                  <a:pt x="17960" y="5901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5" name="Google Shape;1125;p36"/>
          <p:cNvSpPr/>
          <p:nvPr/>
        </p:nvSpPr>
        <p:spPr>
          <a:xfrm>
            <a:off x="5900514" y="2254718"/>
            <a:ext cx="199998" cy="371594"/>
          </a:xfrm>
          <a:custGeom>
            <a:rect b="b" l="l" r="r" t="t"/>
            <a:pathLst>
              <a:path extrusionOk="0" h="402812" w="216800">
                <a:moveTo>
                  <a:pt x="14111" y="337388"/>
                </a:moveTo>
                <a:lnTo>
                  <a:pt x="0" y="402813"/>
                </a:lnTo>
                <a:lnTo>
                  <a:pt x="107759" y="363045"/>
                </a:lnTo>
                <a:lnTo>
                  <a:pt x="170618" y="246306"/>
                </a:lnTo>
                <a:lnTo>
                  <a:pt x="198841" y="125719"/>
                </a:lnTo>
                <a:lnTo>
                  <a:pt x="216801" y="88516"/>
                </a:lnTo>
                <a:lnTo>
                  <a:pt x="178315"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6" name="Google Shape;1126;p36"/>
          <p:cNvSpPr/>
          <p:nvPr/>
        </p:nvSpPr>
        <p:spPr>
          <a:xfrm>
            <a:off x="6101954" y="2377951"/>
            <a:ext cx="62721" cy="75739"/>
          </a:xfrm>
          <a:custGeom>
            <a:rect b="b" l="l" r="r" t="t"/>
            <a:pathLst>
              <a:path extrusionOk="0" h="82102" w="67990">
                <a:moveTo>
                  <a:pt x="0" y="16677"/>
                </a:moveTo>
                <a:lnTo>
                  <a:pt x="1283" y="82102"/>
                </a:lnTo>
                <a:lnTo>
                  <a:pt x="67991" y="80819"/>
                </a:lnTo>
                <a:lnTo>
                  <a:pt x="32071"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7" name="Google Shape;1127;p36"/>
          <p:cNvSpPr/>
          <p:nvPr/>
        </p:nvSpPr>
        <p:spPr>
          <a:xfrm>
            <a:off x="6065220" y="2252348"/>
            <a:ext cx="718338" cy="420115"/>
          </a:xfrm>
          <a:custGeom>
            <a:rect b="b" l="l" r="r" t="t"/>
            <a:pathLst>
              <a:path extrusionOk="0" h="455409" w="778686">
                <a:moveTo>
                  <a:pt x="778686" y="17960"/>
                </a:moveTo>
                <a:lnTo>
                  <a:pt x="681190" y="10263"/>
                </a:lnTo>
                <a:lnTo>
                  <a:pt x="545209" y="10263"/>
                </a:lnTo>
                <a:lnTo>
                  <a:pt x="470804" y="73122"/>
                </a:lnTo>
                <a:lnTo>
                  <a:pt x="415641" y="102628"/>
                </a:lnTo>
                <a:lnTo>
                  <a:pt x="384853" y="64142"/>
                </a:lnTo>
                <a:lnTo>
                  <a:pt x="455410" y="62859"/>
                </a:lnTo>
                <a:lnTo>
                  <a:pt x="469521" y="24374"/>
                </a:lnTo>
                <a:lnTo>
                  <a:pt x="429753" y="0"/>
                </a:lnTo>
                <a:lnTo>
                  <a:pt x="0" y="2566"/>
                </a:lnTo>
                <a:lnTo>
                  <a:pt x="38485" y="91082"/>
                </a:lnTo>
                <a:lnTo>
                  <a:pt x="71839" y="135981"/>
                </a:lnTo>
                <a:lnTo>
                  <a:pt x="107759" y="216801"/>
                </a:lnTo>
                <a:lnTo>
                  <a:pt x="174467" y="215518"/>
                </a:lnTo>
                <a:lnTo>
                  <a:pt x="209104" y="238609"/>
                </a:lnTo>
                <a:lnTo>
                  <a:pt x="121870" y="243740"/>
                </a:lnTo>
                <a:lnTo>
                  <a:pt x="247589" y="45541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8" name="Google Shape;1128;p36"/>
          <p:cNvSpPr/>
          <p:nvPr/>
        </p:nvSpPr>
        <p:spPr>
          <a:xfrm>
            <a:off x="5774909" y="2477487"/>
            <a:ext cx="518339" cy="351476"/>
          </a:xfrm>
          <a:custGeom>
            <a:rect b="b" l="l" r="r" t="t"/>
            <a:pathLst>
              <a:path extrusionOk="0" h="381004" w="561885">
                <a:moveTo>
                  <a:pt x="561886" y="211669"/>
                </a:moveTo>
                <a:lnTo>
                  <a:pt x="436167" y="0"/>
                </a:lnTo>
                <a:lnTo>
                  <a:pt x="423338" y="57728"/>
                </a:lnTo>
                <a:lnTo>
                  <a:pt x="373308" y="59011"/>
                </a:lnTo>
                <a:lnTo>
                  <a:pt x="347651" y="120587"/>
                </a:lnTo>
                <a:lnTo>
                  <a:pt x="192427" y="198841"/>
                </a:lnTo>
                <a:lnTo>
                  <a:pt x="85951" y="196275"/>
                </a:lnTo>
                <a:lnTo>
                  <a:pt x="0" y="38100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29" name="Google Shape;1129;p36"/>
          <p:cNvSpPr/>
          <p:nvPr/>
        </p:nvSpPr>
        <p:spPr>
          <a:xfrm>
            <a:off x="5687318" y="1983365"/>
            <a:ext cx="107691" cy="36686"/>
          </a:xfrm>
          <a:custGeom>
            <a:rect b="b" l="l" r="r" t="t"/>
            <a:pathLst>
              <a:path extrusionOk="0" h="39768" w="116738">
                <a:moveTo>
                  <a:pt x="116739" y="0"/>
                </a:moveTo>
                <a:lnTo>
                  <a:pt x="0" y="12828"/>
                </a:lnTo>
                <a:lnTo>
                  <a:pt x="116739" y="39768"/>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0" name="Google Shape;1130;p36"/>
          <p:cNvSpPr/>
          <p:nvPr/>
        </p:nvSpPr>
        <p:spPr>
          <a:xfrm>
            <a:off x="5795146" y="1982180"/>
            <a:ext cx="102957" cy="59171"/>
          </a:xfrm>
          <a:custGeom>
            <a:rect b="b" l="l" r="r" t="t"/>
            <a:pathLst>
              <a:path extrusionOk="0" h="64142" w="111607">
                <a:moveTo>
                  <a:pt x="79536" y="64142"/>
                </a:moveTo>
                <a:lnTo>
                  <a:pt x="111608" y="0"/>
                </a:lnTo>
                <a:lnTo>
                  <a:pt x="0" y="1283"/>
                </a:lnTo>
                <a:lnTo>
                  <a:pt x="0" y="4105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1" name="Google Shape;1131;p36"/>
          <p:cNvSpPr/>
          <p:nvPr/>
        </p:nvSpPr>
        <p:spPr>
          <a:xfrm>
            <a:off x="6674282" y="2085270"/>
            <a:ext cx="145561" cy="123075"/>
          </a:xfrm>
          <a:custGeom>
            <a:rect b="b" l="l" r="r" t="t"/>
            <a:pathLst>
              <a:path extrusionOk="0" h="133415" w="157790">
                <a:moveTo>
                  <a:pt x="157790" y="25657"/>
                </a:moveTo>
                <a:lnTo>
                  <a:pt x="59011" y="0"/>
                </a:lnTo>
                <a:lnTo>
                  <a:pt x="0" y="96213"/>
                </a:lnTo>
                <a:lnTo>
                  <a:pt x="119305" y="13341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2" name="Google Shape;1132;p36"/>
          <p:cNvSpPr/>
          <p:nvPr/>
        </p:nvSpPr>
        <p:spPr>
          <a:xfrm>
            <a:off x="6500191" y="2081716"/>
            <a:ext cx="182246" cy="27218"/>
          </a:xfrm>
          <a:custGeom>
            <a:rect b="b" l="l" r="r" t="t"/>
            <a:pathLst>
              <a:path extrusionOk="0" h="29505" w="197557">
                <a:moveTo>
                  <a:pt x="197558" y="0"/>
                </a:moveTo>
                <a:lnTo>
                  <a:pt x="0" y="3849"/>
                </a:lnTo>
                <a:lnTo>
                  <a:pt x="98779" y="29505"/>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3" name="Google Shape;1133;p36"/>
          <p:cNvSpPr/>
          <p:nvPr/>
        </p:nvSpPr>
        <p:spPr>
          <a:xfrm>
            <a:off x="7025121" y="2002324"/>
            <a:ext cx="127809" cy="53253"/>
          </a:xfrm>
          <a:custGeom>
            <a:rect b="b" l="l" r="r" t="t"/>
            <a:pathLst>
              <a:path extrusionOk="0" h="57727" w="138546">
                <a:moveTo>
                  <a:pt x="138547" y="57728"/>
                </a:moveTo>
                <a:lnTo>
                  <a:pt x="0" y="0"/>
                </a:lnTo>
                <a:lnTo>
                  <a:pt x="14111" y="3335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4" name="Google Shape;1134;p36"/>
          <p:cNvSpPr/>
          <p:nvPr/>
        </p:nvSpPr>
        <p:spPr>
          <a:xfrm>
            <a:off x="7191014" y="2044982"/>
            <a:ext cx="81656" cy="29585"/>
          </a:xfrm>
          <a:custGeom>
            <a:rect b="b" l="l" r="r" t="t"/>
            <a:pathLst>
              <a:path extrusionOk="0" h="32071" w="88516">
                <a:moveTo>
                  <a:pt x="14111" y="0"/>
                </a:moveTo>
                <a:lnTo>
                  <a:pt x="0" y="32071"/>
                </a:lnTo>
                <a:lnTo>
                  <a:pt x="88516" y="10263"/>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5" name="Google Shape;1135;p36"/>
          <p:cNvSpPr/>
          <p:nvPr/>
        </p:nvSpPr>
        <p:spPr>
          <a:xfrm>
            <a:off x="8124657" y="2126744"/>
            <a:ext cx="156212" cy="34319"/>
          </a:xfrm>
          <a:custGeom>
            <a:rect b="b" l="l" r="r" t="t"/>
            <a:pathLst>
              <a:path extrusionOk="0" h="37202" w="169335">
                <a:moveTo>
                  <a:pt x="169335" y="16677"/>
                </a:moveTo>
                <a:lnTo>
                  <a:pt x="0" y="0"/>
                </a:lnTo>
                <a:lnTo>
                  <a:pt x="124436" y="3720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6" name="Google Shape;1136;p36"/>
          <p:cNvSpPr/>
          <p:nvPr/>
        </p:nvSpPr>
        <p:spPr>
          <a:xfrm>
            <a:off x="8282254" y="2176511"/>
            <a:ext cx="57987" cy="29585"/>
          </a:xfrm>
          <a:custGeom>
            <a:rect b="b" l="l" r="r" t="t"/>
            <a:pathLst>
              <a:path extrusionOk="0" h="32071" w="62859">
                <a:moveTo>
                  <a:pt x="35919" y="32071"/>
                </a:moveTo>
                <a:lnTo>
                  <a:pt x="62859" y="0"/>
                </a:lnTo>
                <a:lnTo>
                  <a:pt x="0" y="10263"/>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7" name="Google Shape;1137;p36"/>
          <p:cNvSpPr/>
          <p:nvPr/>
        </p:nvSpPr>
        <p:spPr>
          <a:xfrm>
            <a:off x="6216893" y="3392265"/>
            <a:ext cx="386979" cy="457984"/>
          </a:xfrm>
          <a:custGeom>
            <a:rect b="b" l="l" r="r" t="t"/>
            <a:pathLst>
              <a:path extrusionOk="0" h="496460" w="419489">
                <a:moveTo>
                  <a:pt x="0" y="496461"/>
                </a:moveTo>
                <a:lnTo>
                  <a:pt x="419490" y="302751"/>
                </a:lnTo>
                <a:lnTo>
                  <a:pt x="66708"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8" name="Google Shape;1138;p36"/>
          <p:cNvSpPr/>
          <p:nvPr/>
        </p:nvSpPr>
        <p:spPr>
          <a:xfrm>
            <a:off x="6278511" y="3389895"/>
            <a:ext cx="325441" cy="281654"/>
          </a:xfrm>
          <a:custGeom>
            <a:rect b="b" l="l" r="r" t="t"/>
            <a:pathLst>
              <a:path extrusionOk="0" h="305316" w="352782">
                <a:moveTo>
                  <a:pt x="84668" y="21808"/>
                </a:moveTo>
                <a:lnTo>
                  <a:pt x="0" y="2566"/>
                </a:lnTo>
                <a:lnTo>
                  <a:pt x="352782" y="305317"/>
                </a:lnTo>
                <a:lnTo>
                  <a:pt x="218083" y="105193"/>
                </a:lnTo>
                <a:lnTo>
                  <a:pt x="13085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39" name="Google Shape;1139;p36"/>
          <p:cNvSpPr/>
          <p:nvPr/>
        </p:nvSpPr>
        <p:spPr>
          <a:xfrm>
            <a:off x="6399375" y="3388710"/>
            <a:ext cx="124259" cy="102957"/>
          </a:xfrm>
          <a:custGeom>
            <a:rect b="b" l="l" r="r" t="t"/>
            <a:pathLst>
              <a:path extrusionOk="0" h="111607" w="134698">
                <a:moveTo>
                  <a:pt x="100062" y="0"/>
                </a:moveTo>
                <a:lnTo>
                  <a:pt x="0" y="1283"/>
                </a:lnTo>
                <a:lnTo>
                  <a:pt x="87233" y="106476"/>
                </a:lnTo>
                <a:lnTo>
                  <a:pt x="134699" y="111607"/>
                </a:lnTo>
                <a:lnTo>
                  <a:pt x="134699" y="111607"/>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0" name="Google Shape;1140;p36"/>
          <p:cNvSpPr/>
          <p:nvPr/>
        </p:nvSpPr>
        <p:spPr>
          <a:xfrm>
            <a:off x="6523795" y="3491801"/>
            <a:ext cx="128992" cy="153844"/>
          </a:xfrm>
          <a:custGeom>
            <a:rect b="b" l="l" r="r" t="t"/>
            <a:pathLst>
              <a:path extrusionOk="0" h="166769" w="139829">
                <a:moveTo>
                  <a:pt x="0" y="0"/>
                </a:moveTo>
                <a:lnTo>
                  <a:pt x="139830" y="166770"/>
                </a:lnTo>
                <a:lnTo>
                  <a:pt x="17960" y="1283"/>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1" name="Google Shape;1141;p36"/>
          <p:cNvSpPr/>
          <p:nvPr/>
        </p:nvSpPr>
        <p:spPr>
          <a:xfrm>
            <a:off x="6491802" y="3203859"/>
            <a:ext cx="257986" cy="441416"/>
          </a:xfrm>
          <a:custGeom>
            <a:rect b="b" l="l" r="r" t="t"/>
            <a:pathLst>
              <a:path extrusionOk="0" h="478500" w="279660">
                <a:moveTo>
                  <a:pt x="30788" y="103910"/>
                </a:moveTo>
                <a:lnTo>
                  <a:pt x="0" y="200124"/>
                </a:lnTo>
                <a:lnTo>
                  <a:pt x="52597" y="313014"/>
                </a:lnTo>
                <a:lnTo>
                  <a:pt x="174467" y="478501"/>
                </a:lnTo>
                <a:lnTo>
                  <a:pt x="279660" y="434884"/>
                </a:lnTo>
                <a:lnTo>
                  <a:pt x="59011"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2" name="Google Shape;1142;p36"/>
          <p:cNvSpPr/>
          <p:nvPr/>
        </p:nvSpPr>
        <p:spPr>
          <a:xfrm>
            <a:off x="6491802" y="3388710"/>
            <a:ext cx="48520" cy="104141"/>
          </a:xfrm>
          <a:custGeom>
            <a:rect b="b" l="l" r="r" t="t"/>
            <a:pathLst>
              <a:path extrusionOk="0" h="112890" w="52596">
                <a:moveTo>
                  <a:pt x="0" y="0"/>
                </a:moveTo>
                <a:lnTo>
                  <a:pt x="34637" y="111607"/>
                </a:lnTo>
                <a:lnTo>
                  <a:pt x="34637" y="111607"/>
                </a:lnTo>
                <a:lnTo>
                  <a:pt x="52597" y="11289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3" name="Google Shape;1143;p36"/>
          <p:cNvSpPr/>
          <p:nvPr/>
        </p:nvSpPr>
        <p:spPr>
          <a:xfrm>
            <a:off x="6399375" y="3048631"/>
            <a:ext cx="195265" cy="199998"/>
          </a:xfrm>
          <a:custGeom>
            <a:rect b="b" l="l" r="r" t="t"/>
            <a:pathLst>
              <a:path extrusionOk="0" h="216800" w="211669">
                <a:moveTo>
                  <a:pt x="62859" y="216801"/>
                </a:moveTo>
                <a:lnTo>
                  <a:pt x="159073" y="168053"/>
                </a:lnTo>
                <a:lnTo>
                  <a:pt x="211669" y="0"/>
                </a:lnTo>
                <a:lnTo>
                  <a:pt x="0" y="17061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4" name="Google Shape;1144;p36"/>
          <p:cNvSpPr/>
          <p:nvPr/>
        </p:nvSpPr>
        <p:spPr>
          <a:xfrm>
            <a:off x="8368755" y="3521424"/>
            <a:ext cx="474552" cy="622480"/>
          </a:xfrm>
          <a:custGeom>
            <a:rect b="b" l="l" r="r" t="t"/>
            <a:pathLst>
              <a:path extrusionOk="0" h="674775" w="514420">
                <a:moveTo>
                  <a:pt x="14111" y="537511"/>
                </a:moveTo>
                <a:lnTo>
                  <a:pt x="0" y="674776"/>
                </a:lnTo>
                <a:lnTo>
                  <a:pt x="23091" y="661947"/>
                </a:lnTo>
                <a:lnTo>
                  <a:pt x="47465" y="572148"/>
                </a:lnTo>
                <a:lnTo>
                  <a:pt x="53880" y="509289"/>
                </a:lnTo>
                <a:lnTo>
                  <a:pt x="85951" y="510572"/>
                </a:lnTo>
                <a:lnTo>
                  <a:pt x="116739" y="542643"/>
                </a:lnTo>
                <a:lnTo>
                  <a:pt x="304034" y="456692"/>
                </a:lnTo>
                <a:lnTo>
                  <a:pt x="209103" y="260417"/>
                </a:lnTo>
                <a:lnTo>
                  <a:pt x="268115" y="220649"/>
                </a:lnTo>
                <a:lnTo>
                  <a:pt x="409228" y="187295"/>
                </a:lnTo>
                <a:lnTo>
                  <a:pt x="504157" y="87233"/>
                </a:lnTo>
                <a:lnTo>
                  <a:pt x="514421" y="32071"/>
                </a:lnTo>
                <a:lnTo>
                  <a:pt x="293772"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5" name="Google Shape;1145;p36"/>
          <p:cNvSpPr/>
          <p:nvPr/>
        </p:nvSpPr>
        <p:spPr>
          <a:xfrm>
            <a:off x="8368755" y="4132856"/>
            <a:ext cx="143194" cy="241418"/>
          </a:xfrm>
          <a:custGeom>
            <a:rect b="b" l="l" r="r" t="t"/>
            <a:pathLst>
              <a:path extrusionOk="0" h="261700" w="155224">
                <a:moveTo>
                  <a:pt x="79536" y="141113"/>
                </a:moveTo>
                <a:lnTo>
                  <a:pt x="105193" y="229629"/>
                </a:lnTo>
                <a:lnTo>
                  <a:pt x="155225" y="261700"/>
                </a:lnTo>
                <a:lnTo>
                  <a:pt x="138547" y="148810"/>
                </a:lnTo>
                <a:lnTo>
                  <a:pt x="47465" y="41051"/>
                </a:lnTo>
                <a:lnTo>
                  <a:pt x="23091" y="0"/>
                </a:lnTo>
                <a:lnTo>
                  <a:pt x="0" y="12828"/>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6" name="Google Shape;1146;p36"/>
          <p:cNvSpPr/>
          <p:nvPr/>
        </p:nvSpPr>
        <p:spPr>
          <a:xfrm>
            <a:off x="8476586" y="3943265"/>
            <a:ext cx="172779" cy="185797"/>
          </a:xfrm>
          <a:custGeom>
            <a:rect b="b" l="l" r="r" t="t"/>
            <a:pathLst>
              <a:path extrusionOk="0" h="201406" w="187294">
                <a:moveTo>
                  <a:pt x="78253" y="169335"/>
                </a:moveTo>
                <a:lnTo>
                  <a:pt x="79536" y="201406"/>
                </a:lnTo>
                <a:lnTo>
                  <a:pt x="186012" y="129567"/>
                </a:lnTo>
                <a:lnTo>
                  <a:pt x="187295" y="0"/>
                </a:lnTo>
                <a:lnTo>
                  <a:pt x="0" y="8595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7" name="Google Shape;1147;p36"/>
          <p:cNvSpPr/>
          <p:nvPr/>
        </p:nvSpPr>
        <p:spPr>
          <a:xfrm>
            <a:off x="8329652" y="4250166"/>
            <a:ext cx="240235" cy="378695"/>
          </a:xfrm>
          <a:custGeom>
            <a:rect b="b" l="l" r="r" t="t"/>
            <a:pathLst>
              <a:path extrusionOk="0" h="410510" w="260417">
                <a:moveTo>
                  <a:pt x="256569" y="234760"/>
                </a:moveTo>
                <a:lnTo>
                  <a:pt x="61576" y="33354"/>
                </a:lnTo>
                <a:lnTo>
                  <a:pt x="0" y="0"/>
                </a:lnTo>
                <a:lnTo>
                  <a:pt x="26940" y="65425"/>
                </a:lnTo>
                <a:lnTo>
                  <a:pt x="198841" y="347651"/>
                </a:lnTo>
                <a:lnTo>
                  <a:pt x="260417" y="41051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8" name="Google Shape;1148;p36"/>
          <p:cNvSpPr/>
          <p:nvPr/>
        </p:nvSpPr>
        <p:spPr>
          <a:xfrm>
            <a:off x="8605744" y="4368660"/>
            <a:ext cx="259170" cy="183430"/>
          </a:xfrm>
          <a:custGeom>
            <a:rect b="b" l="l" r="r" t="t"/>
            <a:pathLst>
              <a:path extrusionOk="0" h="198840" w="280943">
                <a:moveTo>
                  <a:pt x="37203" y="162921"/>
                </a:moveTo>
                <a:lnTo>
                  <a:pt x="215518" y="198841"/>
                </a:lnTo>
                <a:lnTo>
                  <a:pt x="280943" y="120587"/>
                </a:lnTo>
                <a:lnTo>
                  <a:pt x="0"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49" name="Google Shape;1149;p36"/>
          <p:cNvSpPr/>
          <p:nvPr/>
        </p:nvSpPr>
        <p:spPr>
          <a:xfrm>
            <a:off x="8605744" y="4214617"/>
            <a:ext cx="301773" cy="265086"/>
          </a:xfrm>
          <a:custGeom>
            <a:rect b="b" l="l" r="r" t="t"/>
            <a:pathLst>
              <a:path extrusionOk="0" h="287356" w="327125">
                <a:moveTo>
                  <a:pt x="277095" y="0"/>
                </a:moveTo>
                <a:lnTo>
                  <a:pt x="0" y="166770"/>
                </a:lnTo>
                <a:lnTo>
                  <a:pt x="280943" y="287357"/>
                </a:lnTo>
                <a:lnTo>
                  <a:pt x="319428" y="197558"/>
                </a:lnTo>
                <a:lnTo>
                  <a:pt x="327125" y="5901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0" name="Google Shape;1150;p36"/>
          <p:cNvSpPr/>
          <p:nvPr/>
        </p:nvSpPr>
        <p:spPr>
          <a:xfrm>
            <a:off x="8638923" y="3780928"/>
            <a:ext cx="41419" cy="35502"/>
          </a:xfrm>
          <a:custGeom>
            <a:rect b="b" l="l" r="r" t="t"/>
            <a:pathLst>
              <a:path extrusionOk="0" h="38485" w="44899">
                <a:moveTo>
                  <a:pt x="8980" y="0"/>
                </a:moveTo>
                <a:lnTo>
                  <a:pt x="0" y="35920"/>
                </a:lnTo>
                <a:lnTo>
                  <a:pt x="44900" y="38485"/>
                </a:lnTo>
                <a:lnTo>
                  <a:pt x="43617" y="1283"/>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1" name="Google Shape;1151;p36"/>
          <p:cNvSpPr/>
          <p:nvPr/>
        </p:nvSpPr>
        <p:spPr>
          <a:xfrm>
            <a:off x="8861692" y="3617405"/>
            <a:ext cx="33135" cy="89940"/>
          </a:xfrm>
          <a:custGeom>
            <a:rect b="b" l="l" r="r" t="t"/>
            <a:pathLst>
              <a:path extrusionOk="0" h="97496" w="35919">
                <a:moveTo>
                  <a:pt x="0" y="20526"/>
                </a:moveTo>
                <a:lnTo>
                  <a:pt x="20525" y="97496"/>
                </a:lnTo>
                <a:lnTo>
                  <a:pt x="35919"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2" name="Google Shape;1152;p36"/>
          <p:cNvSpPr/>
          <p:nvPr/>
        </p:nvSpPr>
        <p:spPr>
          <a:xfrm>
            <a:off x="8911459" y="3828325"/>
            <a:ext cx="60355" cy="143194"/>
          </a:xfrm>
          <a:custGeom>
            <a:rect b="b" l="l" r="r" t="t"/>
            <a:pathLst>
              <a:path extrusionOk="0" h="155224" w="65425">
                <a:moveTo>
                  <a:pt x="10263" y="116739"/>
                </a:moveTo>
                <a:lnTo>
                  <a:pt x="51314" y="155224"/>
                </a:lnTo>
                <a:lnTo>
                  <a:pt x="65426" y="80819"/>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3" name="Google Shape;1153;p36"/>
          <p:cNvSpPr/>
          <p:nvPr/>
        </p:nvSpPr>
        <p:spPr>
          <a:xfrm>
            <a:off x="8973077" y="3972888"/>
            <a:ext cx="63904" cy="61537"/>
          </a:xfrm>
          <a:custGeom>
            <a:rect b="b" l="l" r="r" t="t"/>
            <a:pathLst>
              <a:path extrusionOk="0" h="66707" w="69273">
                <a:moveTo>
                  <a:pt x="0" y="66708"/>
                </a:moveTo>
                <a:lnTo>
                  <a:pt x="69274" y="30788"/>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4" name="Google Shape;1154;p36"/>
          <p:cNvSpPr/>
          <p:nvPr/>
        </p:nvSpPr>
        <p:spPr>
          <a:xfrm>
            <a:off x="9064317" y="4028581"/>
            <a:ext cx="30768" cy="73372"/>
          </a:xfrm>
          <a:custGeom>
            <a:rect b="b" l="l" r="r" t="t"/>
            <a:pathLst>
              <a:path extrusionOk="0" h="79536" w="33353">
                <a:moveTo>
                  <a:pt x="0" y="0"/>
                </a:moveTo>
                <a:lnTo>
                  <a:pt x="10263" y="79536"/>
                </a:lnTo>
                <a:lnTo>
                  <a:pt x="33354" y="51314"/>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5" name="Google Shape;1155;p36"/>
          <p:cNvSpPr/>
          <p:nvPr/>
        </p:nvSpPr>
        <p:spPr>
          <a:xfrm>
            <a:off x="9009810" y="4064129"/>
            <a:ext cx="49702" cy="71005"/>
          </a:xfrm>
          <a:custGeom>
            <a:rect b="b" l="l" r="r" t="t"/>
            <a:pathLst>
              <a:path extrusionOk="0" h="76970" w="53878">
                <a:moveTo>
                  <a:pt x="53879" y="32071"/>
                </a:moveTo>
                <a:lnTo>
                  <a:pt x="0" y="0"/>
                </a:lnTo>
                <a:lnTo>
                  <a:pt x="38485" y="76971"/>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6" name="Google Shape;1156;p36"/>
          <p:cNvSpPr/>
          <p:nvPr/>
        </p:nvSpPr>
        <p:spPr>
          <a:xfrm>
            <a:off x="9085647" y="4128117"/>
            <a:ext cx="60355" cy="110058"/>
          </a:xfrm>
          <a:custGeom>
            <a:rect b="b" l="l" r="r" t="t"/>
            <a:pathLst>
              <a:path extrusionOk="0" h="119304" w="65425">
                <a:moveTo>
                  <a:pt x="35919" y="0"/>
                </a:moveTo>
                <a:lnTo>
                  <a:pt x="0" y="60294"/>
                </a:lnTo>
                <a:lnTo>
                  <a:pt x="28223" y="119305"/>
                </a:lnTo>
                <a:lnTo>
                  <a:pt x="65426" y="66708"/>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7" name="Google Shape;1157;p36"/>
          <p:cNvSpPr/>
          <p:nvPr/>
        </p:nvSpPr>
        <p:spPr>
          <a:xfrm>
            <a:off x="9012180" y="4164850"/>
            <a:ext cx="29585" cy="28402"/>
          </a:xfrm>
          <a:custGeom>
            <a:rect b="b" l="l" r="r" t="t"/>
            <a:pathLst>
              <a:path extrusionOk="0" h="30788" w="32071">
                <a:moveTo>
                  <a:pt x="15394" y="30788"/>
                </a:moveTo>
                <a:lnTo>
                  <a:pt x="32071" y="0"/>
                </a:lnTo>
                <a:lnTo>
                  <a:pt x="0" y="2180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8" name="Google Shape;1158;p36"/>
          <p:cNvSpPr/>
          <p:nvPr/>
        </p:nvSpPr>
        <p:spPr>
          <a:xfrm>
            <a:off x="9214805" y="4384065"/>
            <a:ext cx="31952" cy="50887"/>
          </a:xfrm>
          <a:custGeom>
            <a:rect b="b" l="l" r="r" t="t"/>
            <a:pathLst>
              <a:path extrusionOk="0" h="55162" w="34636">
                <a:moveTo>
                  <a:pt x="0" y="55162"/>
                </a:moveTo>
                <a:lnTo>
                  <a:pt x="34637" y="51314"/>
                </a:lnTo>
                <a:lnTo>
                  <a:pt x="32071" y="0"/>
                </a:lnTo>
                <a:lnTo>
                  <a:pt x="1283" y="2566"/>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59" name="Google Shape;1159;p36"/>
          <p:cNvSpPr/>
          <p:nvPr/>
        </p:nvSpPr>
        <p:spPr>
          <a:xfrm>
            <a:off x="8994405" y="4395914"/>
            <a:ext cx="131360" cy="34319"/>
          </a:xfrm>
          <a:custGeom>
            <a:rect b="b" l="l" r="r" t="t"/>
            <a:pathLst>
              <a:path extrusionOk="0" h="37202" w="142396">
                <a:moveTo>
                  <a:pt x="20526" y="0"/>
                </a:moveTo>
                <a:lnTo>
                  <a:pt x="0" y="37203"/>
                </a:lnTo>
                <a:lnTo>
                  <a:pt x="142396" y="3720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0" name="Google Shape;1160;p36"/>
          <p:cNvSpPr/>
          <p:nvPr/>
        </p:nvSpPr>
        <p:spPr>
          <a:xfrm>
            <a:off x="8935159" y="4470566"/>
            <a:ext cx="144378" cy="142924"/>
          </a:xfrm>
          <a:custGeom>
            <a:rect b="b" l="l" r="r" t="t"/>
            <a:pathLst>
              <a:path extrusionOk="0" h="154931" w="156507">
                <a:moveTo>
                  <a:pt x="92365" y="125719"/>
                </a:moveTo>
                <a:lnTo>
                  <a:pt x="156507" y="121870"/>
                </a:lnTo>
                <a:lnTo>
                  <a:pt x="123153" y="7697"/>
                </a:lnTo>
                <a:lnTo>
                  <a:pt x="48749" y="0"/>
                </a:lnTo>
                <a:lnTo>
                  <a:pt x="0" y="141113"/>
                </a:lnTo>
                <a:cubicBezTo>
                  <a:pt x="0" y="141113"/>
                  <a:pt x="56445" y="161638"/>
                  <a:pt x="51314" y="152659"/>
                </a:cubicBezTo>
                <a:cubicBezTo>
                  <a:pt x="46183" y="143678"/>
                  <a:pt x="66708" y="73122"/>
                  <a:pt x="66708" y="73122"/>
                </a:cubicBezTo>
                <a:lnTo>
                  <a:pt x="92365" y="125719"/>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1" name="Google Shape;1161;p36"/>
          <p:cNvSpPr/>
          <p:nvPr/>
        </p:nvSpPr>
        <p:spPr>
          <a:xfrm>
            <a:off x="9320266" y="4485970"/>
            <a:ext cx="307690" cy="272187"/>
          </a:xfrm>
          <a:custGeom>
            <a:rect b="b" l="l" r="r" t="t"/>
            <a:pathLst>
              <a:path extrusionOk="0" h="295054" w="333539">
                <a:moveTo>
                  <a:pt x="0" y="106476"/>
                </a:moveTo>
                <a:cubicBezTo>
                  <a:pt x="5132" y="105193"/>
                  <a:pt x="37203" y="97496"/>
                  <a:pt x="37203" y="97496"/>
                </a:cubicBezTo>
                <a:lnTo>
                  <a:pt x="35920" y="223215"/>
                </a:lnTo>
                <a:lnTo>
                  <a:pt x="138548" y="255286"/>
                </a:lnTo>
                <a:lnTo>
                  <a:pt x="223215" y="277094"/>
                </a:lnTo>
                <a:lnTo>
                  <a:pt x="333539" y="295054"/>
                </a:lnTo>
                <a:lnTo>
                  <a:pt x="206538" y="93648"/>
                </a:lnTo>
                <a:lnTo>
                  <a:pt x="78254" y="0"/>
                </a:lnTo>
                <a:lnTo>
                  <a:pt x="28223" y="53879"/>
                </a:lnTo>
                <a:lnTo>
                  <a:pt x="0" y="10647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2" name="Google Shape;1162;p36"/>
          <p:cNvSpPr/>
          <p:nvPr/>
        </p:nvSpPr>
        <p:spPr>
          <a:xfrm>
            <a:off x="8590340" y="4647122"/>
            <a:ext cx="88756" cy="43786"/>
          </a:xfrm>
          <a:custGeom>
            <a:rect b="b" l="l" r="r" t="t"/>
            <a:pathLst>
              <a:path extrusionOk="0" h="47465" w="96213">
                <a:moveTo>
                  <a:pt x="17960" y="47465"/>
                </a:moveTo>
                <a:lnTo>
                  <a:pt x="96213" y="41051"/>
                </a:lnTo>
                <a:lnTo>
                  <a:pt x="88517" y="7697"/>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3" name="Google Shape;1163;p36"/>
          <p:cNvSpPr/>
          <p:nvPr/>
        </p:nvSpPr>
        <p:spPr>
          <a:xfrm>
            <a:off x="8559531" y="5034599"/>
            <a:ext cx="701770" cy="537274"/>
          </a:xfrm>
          <a:custGeom>
            <a:rect b="b" l="l" r="r" t="t"/>
            <a:pathLst>
              <a:path extrusionOk="0" h="582411" w="760726">
                <a:moveTo>
                  <a:pt x="270680" y="0"/>
                </a:moveTo>
                <a:lnTo>
                  <a:pt x="127001" y="60294"/>
                </a:lnTo>
                <a:lnTo>
                  <a:pt x="47465" y="159073"/>
                </a:lnTo>
                <a:lnTo>
                  <a:pt x="0" y="531098"/>
                </a:lnTo>
                <a:lnTo>
                  <a:pt x="196275" y="477218"/>
                </a:lnTo>
                <a:lnTo>
                  <a:pt x="311731" y="419490"/>
                </a:lnTo>
                <a:lnTo>
                  <a:pt x="504157" y="431036"/>
                </a:lnTo>
                <a:lnTo>
                  <a:pt x="559320" y="461824"/>
                </a:lnTo>
                <a:cubicBezTo>
                  <a:pt x="559320" y="461824"/>
                  <a:pt x="554188" y="564451"/>
                  <a:pt x="559320" y="558037"/>
                </a:cubicBezTo>
                <a:cubicBezTo>
                  <a:pt x="564451" y="550340"/>
                  <a:pt x="615765" y="559320"/>
                  <a:pt x="615765" y="559320"/>
                </a:cubicBezTo>
                <a:lnTo>
                  <a:pt x="642704" y="582411"/>
                </a:lnTo>
                <a:lnTo>
                  <a:pt x="760726" y="569583"/>
                </a:lnTo>
                <a:lnTo>
                  <a:pt x="270680"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4" name="Google Shape;1164;p36"/>
          <p:cNvSpPr/>
          <p:nvPr/>
        </p:nvSpPr>
        <p:spPr>
          <a:xfrm>
            <a:off x="8809555" y="5002607"/>
            <a:ext cx="452067" cy="556208"/>
          </a:xfrm>
          <a:custGeom>
            <a:rect b="b" l="l" r="r" t="t"/>
            <a:pathLst>
              <a:path extrusionOk="0" h="602936" w="490046">
                <a:moveTo>
                  <a:pt x="387419" y="44900"/>
                </a:moveTo>
                <a:lnTo>
                  <a:pt x="42334" y="0"/>
                </a:lnTo>
                <a:lnTo>
                  <a:pt x="0" y="34637"/>
                </a:lnTo>
                <a:lnTo>
                  <a:pt x="490047" y="602937"/>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5" name="Google Shape;1165;p36"/>
          <p:cNvSpPr/>
          <p:nvPr/>
        </p:nvSpPr>
        <p:spPr>
          <a:xfrm>
            <a:off x="8848658" y="4835529"/>
            <a:ext cx="368044" cy="208282"/>
          </a:xfrm>
          <a:custGeom>
            <a:rect b="b" l="l" r="r" t="t"/>
            <a:pathLst>
              <a:path extrusionOk="0" h="225780" w="398964">
                <a:moveTo>
                  <a:pt x="398965" y="0"/>
                </a:moveTo>
                <a:lnTo>
                  <a:pt x="43617" y="134699"/>
                </a:lnTo>
                <a:lnTo>
                  <a:pt x="0" y="180881"/>
                </a:lnTo>
                <a:lnTo>
                  <a:pt x="345085" y="225781"/>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6" name="Google Shape;1166;p36"/>
          <p:cNvSpPr/>
          <p:nvPr/>
        </p:nvSpPr>
        <p:spPr>
          <a:xfrm>
            <a:off x="9167408" y="4770357"/>
            <a:ext cx="265086" cy="368044"/>
          </a:xfrm>
          <a:custGeom>
            <a:rect b="b" l="l" r="r" t="t"/>
            <a:pathLst>
              <a:path extrusionOk="0" h="398964" w="287356">
                <a:moveTo>
                  <a:pt x="280942" y="0"/>
                </a:moveTo>
                <a:lnTo>
                  <a:pt x="287357" y="266831"/>
                </a:lnTo>
                <a:lnTo>
                  <a:pt x="275811" y="398965"/>
                </a:lnTo>
                <a:lnTo>
                  <a:pt x="0" y="296337"/>
                </a:lnTo>
                <a:lnTo>
                  <a:pt x="53880" y="70556"/>
                </a:lnTo>
                <a:lnTo>
                  <a:pt x="134699" y="50031"/>
                </a:lnTo>
                <a:lnTo>
                  <a:pt x="84667" y="146244"/>
                </a:lnTo>
                <a:lnTo>
                  <a:pt x="164204" y="223215"/>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7" name="Google Shape;1167;p36"/>
          <p:cNvSpPr/>
          <p:nvPr/>
        </p:nvSpPr>
        <p:spPr>
          <a:xfrm>
            <a:off x="9422172" y="5016825"/>
            <a:ext cx="76922" cy="168045"/>
          </a:xfrm>
          <a:custGeom>
            <a:rect b="b" l="l" r="r" t="t"/>
            <a:pathLst>
              <a:path extrusionOk="0" h="182163" w="83384">
                <a:moveTo>
                  <a:pt x="83385" y="182164"/>
                </a:moveTo>
                <a:lnTo>
                  <a:pt x="11545" y="0"/>
                </a:lnTo>
                <a:lnTo>
                  <a:pt x="0" y="132133"/>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8" name="Google Shape;1168;p36"/>
          <p:cNvSpPr/>
          <p:nvPr/>
        </p:nvSpPr>
        <p:spPr>
          <a:xfrm>
            <a:off x="9262203" y="5138875"/>
            <a:ext cx="236684" cy="467452"/>
          </a:xfrm>
          <a:custGeom>
            <a:rect b="b" l="l" r="r" t="t"/>
            <a:pathLst>
              <a:path extrusionOk="0" h="506723" w="256568">
                <a:moveTo>
                  <a:pt x="256569" y="50031"/>
                </a:moveTo>
                <a:lnTo>
                  <a:pt x="173184" y="0"/>
                </a:lnTo>
                <a:lnTo>
                  <a:pt x="0" y="455410"/>
                </a:lnTo>
                <a:lnTo>
                  <a:pt x="114173" y="506723"/>
                </a:lnTo>
                <a:lnTo>
                  <a:pt x="233478" y="24117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69" name="Google Shape;1169;p36"/>
          <p:cNvSpPr/>
          <p:nvPr/>
        </p:nvSpPr>
        <p:spPr>
          <a:xfrm>
            <a:off x="8877191" y="5734902"/>
            <a:ext cx="142011" cy="66271"/>
          </a:xfrm>
          <a:custGeom>
            <a:rect b="b" l="l" r="r" t="t"/>
            <a:pathLst>
              <a:path extrusionOk="0" h="71839" w="153941">
                <a:moveTo>
                  <a:pt x="0" y="71839"/>
                </a:moveTo>
                <a:lnTo>
                  <a:pt x="103910" y="52597"/>
                </a:lnTo>
                <a:lnTo>
                  <a:pt x="153941" y="6414"/>
                </a:lnTo>
                <a:lnTo>
                  <a:pt x="64142"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0" name="Google Shape;1170;p36"/>
          <p:cNvSpPr/>
          <p:nvPr/>
        </p:nvSpPr>
        <p:spPr>
          <a:xfrm>
            <a:off x="9483788" y="5489618"/>
            <a:ext cx="307690" cy="381062"/>
          </a:xfrm>
          <a:custGeom>
            <a:rect b="b" l="l" r="r" t="t"/>
            <a:pathLst>
              <a:path extrusionOk="0" h="413075" w="333539">
                <a:moveTo>
                  <a:pt x="298902" y="0"/>
                </a:moveTo>
                <a:lnTo>
                  <a:pt x="0" y="372025"/>
                </a:lnTo>
                <a:lnTo>
                  <a:pt x="41050" y="413075"/>
                </a:lnTo>
                <a:lnTo>
                  <a:pt x="333539" y="74405"/>
                </a:lnTo>
                <a:lnTo>
                  <a:pt x="298902" y="5516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1" name="Google Shape;1171;p36"/>
          <p:cNvSpPr/>
          <p:nvPr/>
        </p:nvSpPr>
        <p:spPr>
          <a:xfrm>
            <a:off x="9624798" y="4554697"/>
            <a:ext cx="68638" cy="73372"/>
          </a:xfrm>
          <a:custGeom>
            <a:rect b="b" l="l" r="r" t="t"/>
            <a:pathLst>
              <a:path extrusionOk="0" h="79536" w="74404">
                <a:moveTo>
                  <a:pt x="60294" y="0"/>
                </a:moveTo>
                <a:lnTo>
                  <a:pt x="0" y="59011"/>
                </a:lnTo>
                <a:lnTo>
                  <a:pt x="74405" y="79536"/>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2" name="Google Shape;1172;p36"/>
          <p:cNvSpPr/>
          <p:nvPr/>
        </p:nvSpPr>
        <p:spPr>
          <a:xfrm>
            <a:off x="9743291" y="4592615"/>
            <a:ext cx="43786" cy="60355"/>
          </a:xfrm>
          <a:custGeom>
            <a:rect b="b" l="l" r="r" t="t"/>
            <a:pathLst>
              <a:path extrusionOk="0" h="65425" w="47465">
                <a:moveTo>
                  <a:pt x="2566" y="65425"/>
                </a:moveTo>
                <a:lnTo>
                  <a:pt x="47465" y="53879"/>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3" name="Google Shape;1173;p36"/>
          <p:cNvSpPr/>
          <p:nvPr/>
        </p:nvSpPr>
        <p:spPr>
          <a:xfrm>
            <a:off x="9152005" y="5559530"/>
            <a:ext cx="215382" cy="120708"/>
          </a:xfrm>
          <a:custGeom>
            <a:rect b="b" l="l" r="r" t="t"/>
            <a:pathLst>
              <a:path extrusionOk="0" h="130849" w="233476">
                <a:moveTo>
                  <a:pt x="1283" y="11546"/>
                </a:moveTo>
                <a:lnTo>
                  <a:pt x="0" y="94930"/>
                </a:lnTo>
                <a:lnTo>
                  <a:pt x="71839" y="130850"/>
                </a:lnTo>
                <a:lnTo>
                  <a:pt x="233477" y="51314"/>
                </a:lnTo>
                <a:lnTo>
                  <a:pt x="119304"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4" name="Google Shape;1174;p36"/>
          <p:cNvSpPr/>
          <p:nvPr/>
        </p:nvSpPr>
        <p:spPr>
          <a:xfrm>
            <a:off x="9009810" y="4711110"/>
            <a:ext cx="86389" cy="50887"/>
          </a:xfrm>
          <a:custGeom>
            <a:rect b="b" l="l" r="r" t="t"/>
            <a:pathLst>
              <a:path extrusionOk="0" h="55162" w="93647">
                <a:moveTo>
                  <a:pt x="93647" y="12828"/>
                </a:moveTo>
                <a:lnTo>
                  <a:pt x="0" y="0"/>
                </a:lnTo>
                <a:lnTo>
                  <a:pt x="21808" y="55162"/>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5" name="Google Shape;1175;p36"/>
          <p:cNvSpPr/>
          <p:nvPr/>
        </p:nvSpPr>
        <p:spPr>
          <a:xfrm>
            <a:off x="9796613" y="5054744"/>
            <a:ext cx="43786" cy="49703"/>
          </a:xfrm>
          <a:custGeom>
            <a:rect b="b" l="l" r="r" t="t"/>
            <a:pathLst>
              <a:path extrusionOk="0" h="53879" w="47465">
                <a:moveTo>
                  <a:pt x="0" y="51314"/>
                </a:moveTo>
                <a:lnTo>
                  <a:pt x="47465" y="53880"/>
                </a:lnTo>
                <a:lnTo>
                  <a:pt x="12828"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6" name="Google Shape;1176;p36"/>
          <p:cNvSpPr/>
          <p:nvPr/>
        </p:nvSpPr>
        <p:spPr>
          <a:xfrm>
            <a:off x="3837523" y="4777466"/>
            <a:ext cx="336092" cy="517155"/>
          </a:xfrm>
          <a:custGeom>
            <a:rect b="b" l="l" r="r" t="t"/>
            <a:pathLst>
              <a:path extrusionOk="0" h="560602" w="364327">
                <a:moveTo>
                  <a:pt x="0" y="198841"/>
                </a:moveTo>
                <a:lnTo>
                  <a:pt x="216801" y="560603"/>
                </a:lnTo>
                <a:lnTo>
                  <a:pt x="364328" y="41051"/>
                </a:lnTo>
                <a:lnTo>
                  <a:pt x="89799"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7" name="Google Shape;1177;p36"/>
          <p:cNvSpPr/>
          <p:nvPr/>
        </p:nvSpPr>
        <p:spPr>
          <a:xfrm>
            <a:off x="3916913" y="4134041"/>
            <a:ext cx="105325" cy="405914"/>
          </a:xfrm>
          <a:custGeom>
            <a:rect b="b" l="l" r="r" t="t"/>
            <a:pathLst>
              <a:path extrusionOk="0" h="440015" w="114173">
                <a:moveTo>
                  <a:pt x="114173" y="329691"/>
                </a:moveTo>
                <a:lnTo>
                  <a:pt x="52596" y="0"/>
                </a:lnTo>
                <a:lnTo>
                  <a:pt x="0" y="44001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8" name="Google Shape;1178;p36"/>
          <p:cNvSpPr/>
          <p:nvPr/>
        </p:nvSpPr>
        <p:spPr>
          <a:xfrm>
            <a:off x="3868426" y="5969522"/>
            <a:ext cx="33135" cy="37869"/>
          </a:xfrm>
          <a:custGeom>
            <a:rect b="b" l="l" r="r" t="t"/>
            <a:pathLst>
              <a:path extrusionOk="0" h="41050" w="35919">
                <a:moveTo>
                  <a:pt x="5131" y="3848"/>
                </a:moveTo>
                <a:lnTo>
                  <a:pt x="0" y="38485"/>
                </a:lnTo>
                <a:lnTo>
                  <a:pt x="35920" y="41051"/>
                </a:lnTo>
                <a:lnTo>
                  <a:pt x="34637"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79" name="Google Shape;1179;p36"/>
          <p:cNvSpPr/>
          <p:nvPr/>
        </p:nvSpPr>
        <p:spPr>
          <a:xfrm>
            <a:off x="3655041" y="2764244"/>
            <a:ext cx="246152" cy="275737"/>
          </a:xfrm>
          <a:custGeom>
            <a:rect b="b" l="l" r="r" t="t"/>
            <a:pathLst>
              <a:path extrusionOk="0" h="298902" w="266831">
                <a:moveTo>
                  <a:pt x="266832" y="0"/>
                </a:moveTo>
                <a:lnTo>
                  <a:pt x="0" y="298903"/>
                </a:lnTo>
                <a:lnTo>
                  <a:pt x="151376" y="243740"/>
                </a:lnTo>
                <a:lnTo>
                  <a:pt x="196275" y="13598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0" name="Google Shape;1180;p36"/>
          <p:cNvSpPr/>
          <p:nvPr/>
        </p:nvSpPr>
        <p:spPr>
          <a:xfrm>
            <a:off x="2688125" y="2221539"/>
            <a:ext cx="317157" cy="331358"/>
          </a:xfrm>
          <a:custGeom>
            <a:rect b="b" l="l" r="r" t="t"/>
            <a:pathLst>
              <a:path extrusionOk="0" h="359196" w="343802">
                <a:moveTo>
                  <a:pt x="343802" y="5131"/>
                </a:moveTo>
                <a:lnTo>
                  <a:pt x="124436" y="0"/>
                </a:lnTo>
                <a:lnTo>
                  <a:pt x="0" y="246306"/>
                </a:lnTo>
                <a:lnTo>
                  <a:pt x="44900" y="359196"/>
                </a:lnTo>
                <a:lnTo>
                  <a:pt x="304034" y="18601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1" name="Google Shape;1181;p36"/>
          <p:cNvSpPr/>
          <p:nvPr/>
        </p:nvSpPr>
        <p:spPr>
          <a:xfrm>
            <a:off x="4174047" y="4644753"/>
            <a:ext cx="281654" cy="308873"/>
          </a:xfrm>
          <a:custGeom>
            <a:rect b="b" l="l" r="r" t="t"/>
            <a:pathLst>
              <a:path extrusionOk="0" h="334822" w="305316">
                <a:moveTo>
                  <a:pt x="193709" y="334822"/>
                </a:moveTo>
                <a:lnTo>
                  <a:pt x="305317" y="0"/>
                </a:lnTo>
                <a:lnTo>
                  <a:pt x="0" y="18473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2" name="Google Shape;1182;p36"/>
          <p:cNvSpPr/>
          <p:nvPr/>
        </p:nvSpPr>
        <p:spPr>
          <a:xfrm>
            <a:off x="8980187" y="2240499"/>
            <a:ext cx="41419" cy="53204"/>
          </a:xfrm>
          <a:custGeom>
            <a:rect b="b" l="l" r="r" t="t"/>
            <a:pathLst>
              <a:path extrusionOk="0" h="57674" w="44899">
                <a:moveTo>
                  <a:pt x="44900" y="56445"/>
                </a:moveTo>
                <a:cubicBezTo>
                  <a:pt x="44900" y="52597"/>
                  <a:pt x="35919" y="1283"/>
                  <a:pt x="35919" y="1283"/>
                </a:cubicBezTo>
                <a:lnTo>
                  <a:pt x="0" y="0"/>
                </a:lnTo>
                <a:lnTo>
                  <a:pt x="0" y="53879"/>
                </a:lnTo>
                <a:cubicBezTo>
                  <a:pt x="0" y="53879"/>
                  <a:pt x="44900" y="60294"/>
                  <a:pt x="44900" y="56445"/>
                </a:cubicBez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3" name="Google Shape;1183;p36"/>
          <p:cNvSpPr/>
          <p:nvPr/>
        </p:nvSpPr>
        <p:spPr>
          <a:xfrm>
            <a:off x="5548584" y="3743009"/>
            <a:ext cx="667451" cy="518339"/>
          </a:xfrm>
          <a:custGeom>
            <a:rect b="b" l="l" r="r" t="t"/>
            <a:pathLst>
              <a:path extrusionOk="0" h="561885" w="723524">
                <a:moveTo>
                  <a:pt x="0" y="0"/>
                </a:moveTo>
                <a:lnTo>
                  <a:pt x="278377" y="561886"/>
                </a:lnTo>
                <a:lnTo>
                  <a:pt x="723524" y="116739"/>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4" name="Google Shape;1184;p36"/>
          <p:cNvSpPr/>
          <p:nvPr/>
        </p:nvSpPr>
        <p:spPr>
          <a:xfrm>
            <a:off x="5626791" y="4193288"/>
            <a:ext cx="178697" cy="68638"/>
          </a:xfrm>
          <a:custGeom>
            <a:rect b="b" l="l" r="r" t="t"/>
            <a:pathLst>
              <a:path extrusionOk="0" h="74404" w="193709">
                <a:moveTo>
                  <a:pt x="59011" y="67991"/>
                </a:moveTo>
                <a:lnTo>
                  <a:pt x="193710" y="74405"/>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5" name="Google Shape;1185;p36"/>
          <p:cNvSpPr/>
          <p:nvPr/>
        </p:nvSpPr>
        <p:spPr>
          <a:xfrm>
            <a:off x="2934595" y="2582948"/>
            <a:ext cx="448517" cy="467452"/>
          </a:xfrm>
          <a:custGeom>
            <a:rect b="b" l="l" r="r" t="t"/>
            <a:pathLst>
              <a:path extrusionOk="0" h="506723" w="486197">
                <a:moveTo>
                  <a:pt x="486198" y="0"/>
                </a:moveTo>
                <a:lnTo>
                  <a:pt x="0" y="506723"/>
                </a:lnTo>
                <a:lnTo>
                  <a:pt x="456692" y="339954"/>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6" name="Google Shape;1186;p36"/>
          <p:cNvSpPr/>
          <p:nvPr/>
        </p:nvSpPr>
        <p:spPr>
          <a:xfrm>
            <a:off x="3356434" y="2764244"/>
            <a:ext cx="544375" cy="275737"/>
          </a:xfrm>
          <a:custGeom>
            <a:rect b="b" l="l" r="r" t="t"/>
            <a:pathLst>
              <a:path extrusionOk="0" h="298902" w="590108">
                <a:moveTo>
                  <a:pt x="0" y="143679"/>
                </a:moveTo>
                <a:lnTo>
                  <a:pt x="323277" y="298903"/>
                </a:lnTo>
                <a:lnTo>
                  <a:pt x="590108"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36"/>
          <p:cNvSpPr/>
          <p:nvPr/>
        </p:nvSpPr>
        <p:spPr>
          <a:xfrm>
            <a:off x="9167408" y="5044079"/>
            <a:ext cx="254436" cy="514789"/>
          </a:xfrm>
          <a:custGeom>
            <a:rect b="b" l="l" r="r" t="t"/>
            <a:pathLst>
              <a:path extrusionOk="0" h="558037" w="275811">
                <a:moveTo>
                  <a:pt x="102628" y="558037"/>
                </a:moveTo>
                <a:lnTo>
                  <a:pt x="275811" y="102628"/>
                </a:lnTo>
                <a:lnTo>
                  <a:pt x="0"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8" name="Google Shape;1188;p36"/>
          <p:cNvSpPr/>
          <p:nvPr/>
        </p:nvSpPr>
        <p:spPr>
          <a:xfrm>
            <a:off x="5774909" y="2829416"/>
            <a:ext cx="118342" cy="112425"/>
          </a:xfrm>
          <a:custGeom>
            <a:rect b="b" l="l" r="r" t="t"/>
            <a:pathLst>
              <a:path extrusionOk="0" h="121870" w="128284">
                <a:moveTo>
                  <a:pt x="0" y="0"/>
                </a:moveTo>
                <a:lnTo>
                  <a:pt x="47465" y="121870"/>
                </a:lnTo>
                <a:lnTo>
                  <a:pt x="128284" y="105193"/>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9" name="Google Shape;1189;p36"/>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There are over 450 significant LPMs in the world</a:t>
            </a:r>
            <a:endParaRPr/>
          </a:p>
        </p:txBody>
      </p:sp>
      <p:sp>
        <p:nvSpPr>
          <p:cNvPr id="1190" name="Google Shape;1190;p36"/>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sz="2000">
                <a:solidFill>
                  <a:schemeClr val="lt2"/>
                </a:solidFill>
              </a:rPr>
              <a:t>Here’s how to be the expert … without being an expert</a:t>
            </a:r>
            <a:endParaRPr sz="2000">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4" name="Shape 1194"/>
        <p:cNvGrpSpPr/>
        <p:nvPr/>
      </p:nvGrpSpPr>
      <p:grpSpPr>
        <a:xfrm>
          <a:off x="0" y="0"/>
          <a:ext cx="0" cy="0"/>
          <a:chOff x="0" y="0"/>
          <a:chExt cx="0" cy="0"/>
        </a:xfrm>
      </p:grpSpPr>
      <p:sp>
        <p:nvSpPr>
          <p:cNvPr id="1195" name="Google Shape;1195;p37"/>
          <p:cNvSpPr txBox="1"/>
          <p:nvPr>
            <p:ph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Tip 1: Know your customer (the merchant)</a:t>
            </a:r>
            <a:endParaRPr/>
          </a:p>
        </p:txBody>
      </p:sp>
      <p:sp>
        <p:nvSpPr>
          <p:cNvPr id="1196" name="Google Shape;1196;p37"/>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197" name="Google Shape;1197;p37"/>
          <p:cNvSpPr/>
          <p:nvPr/>
        </p:nvSpPr>
        <p:spPr>
          <a:xfrm>
            <a:off x="407368" y="1552880"/>
            <a:ext cx="3600000" cy="2124000"/>
          </a:xfrm>
          <a:prstGeom prst="rect">
            <a:avLst/>
          </a:prstGeom>
          <a:solidFill>
            <a:schemeClr val="accent2"/>
          </a:solid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5400"/>
              <a:buFont typeface="Arial"/>
              <a:buNone/>
            </a:pPr>
            <a:r>
              <a:rPr b="1" lang="en-GB" sz="4800">
                <a:solidFill>
                  <a:schemeClr val="lt1"/>
                </a:solidFill>
              </a:rPr>
              <a:t>Industry</a:t>
            </a:r>
            <a:endParaRPr b="0" i="0" sz="4800" u="none" cap="none" strike="noStrike">
              <a:solidFill>
                <a:srgbClr val="000000"/>
              </a:solidFill>
              <a:latin typeface="Arial"/>
              <a:ea typeface="Arial"/>
              <a:cs typeface="Arial"/>
              <a:sym typeface="Arial"/>
            </a:endParaRPr>
          </a:p>
          <a:p>
            <a:pPr indent="0" lvl="0" marL="0" rtl="0" algn="l">
              <a:spcBef>
                <a:spcPts val="0"/>
              </a:spcBef>
              <a:spcAft>
                <a:spcPts val="0"/>
              </a:spcAft>
              <a:buClr>
                <a:srgbClr val="000000"/>
              </a:buClr>
              <a:buSzPts val="1400"/>
              <a:buFont typeface="Arial"/>
              <a:buNone/>
            </a:pPr>
            <a:r>
              <a:rPr lang="en-GB">
                <a:solidFill>
                  <a:schemeClr val="lt1"/>
                </a:solidFill>
              </a:rPr>
              <a:t>Travel, retail, gaming, software, etc.?</a:t>
            </a:r>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37"/>
          <p:cNvSpPr/>
          <p:nvPr/>
        </p:nvSpPr>
        <p:spPr>
          <a:xfrm>
            <a:off x="8185025" y="1552873"/>
            <a:ext cx="3600000" cy="2124000"/>
          </a:xfrm>
          <a:prstGeom prst="rect">
            <a:avLst/>
          </a:prstGeom>
          <a:solidFill>
            <a:schemeClr val="accent4"/>
          </a:solidFill>
          <a:ln>
            <a:noFill/>
          </a:ln>
        </p:spPr>
        <p:txBody>
          <a:bodyPr anchorCtr="0" anchor="t" bIns="108000" lIns="180000" spcFirstLastPara="1" rIns="144000" wrap="square" tIns="108000">
            <a:noAutofit/>
          </a:bodyPr>
          <a:lstStyle/>
          <a:p>
            <a:pPr indent="0" lvl="0" marL="0" rtl="0" algn="l">
              <a:spcBef>
                <a:spcPts val="0"/>
              </a:spcBef>
              <a:spcAft>
                <a:spcPts val="0"/>
              </a:spcAft>
              <a:buClr>
                <a:srgbClr val="000000"/>
              </a:buClr>
              <a:buSzPts val="5400"/>
              <a:buFont typeface="Arial"/>
              <a:buNone/>
            </a:pPr>
            <a:r>
              <a:rPr b="1" lang="en-GB" sz="4800">
                <a:solidFill>
                  <a:schemeClr val="lt1"/>
                </a:solidFill>
              </a:rPr>
              <a:t>Types of products</a:t>
            </a:r>
            <a:endParaRPr b="1" sz="4800">
              <a:solidFill>
                <a:schemeClr val="lt1"/>
              </a:solidFill>
            </a:endParaRPr>
          </a:p>
          <a:p>
            <a:pPr indent="0" lvl="0" marL="0" rtl="0" algn="l">
              <a:spcBef>
                <a:spcPts val="0"/>
              </a:spcBef>
              <a:spcAft>
                <a:spcPts val="0"/>
              </a:spcAft>
              <a:buClr>
                <a:srgbClr val="000000"/>
              </a:buClr>
              <a:buSzPts val="1400"/>
              <a:buFont typeface="Arial"/>
              <a:buNone/>
            </a:pPr>
            <a:r>
              <a:rPr lang="en-GB">
                <a:solidFill>
                  <a:schemeClr val="lt1"/>
                </a:solidFill>
              </a:rPr>
              <a:t>Physical goods? Digital? Experiences?</a:t>
            </a: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endParaRPr>
          </a:p>
        </p:txBody>
      </p:sp>
      <p:sp>
        <p:nvSpPr>
          <p:cNvPr id="1199" name="Google Shape;1199;p37"/>
          <p:cNvSpPr/>
          <p:nvPr/>
        </p:nvSpPr>
        <p:spPr>
          <a:xfrm>
            <a:off x="407375" y="3965101"/>
            <a:ext cx="7488900" cy="1690800"/>
          </a:xfrm>
          <a:prstGeom prst="rect">
            <a:avLst/>
          </a:prstGeom>
          <a:solidFill>
            <a:srgbClr val="C8C8C8"/>
          </a:solid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37"/>
          <p:cNvSpPr txBox="1"/>
          <p:nvPr/>
        </p:nvSpPr>
        <p:spPr>
          <a:xfrm>
            <a:off x="579100" y="4248150"/>
            <a:ext cx="5926200" cy="1181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lang="en-GB" sz="4400">
                <a:solidFill>
                  <a:schemeClr val="dk1"/>
                </a:solidFill>
              </a:rPr>
              <a:t>Existing payment mix</a:t>
            </a:r>
            <a:endParaRPr b="0" i="0" sz="1400" u="none" cap="none" strike="noStrike">
              <a:solidFill>
                <a:srgbClr val="000000"/>
              </a:solidFill>
              <a:latin typeface="Arial"/>
              <a:ea typeface="Arial"/>
              <a:cs typeface="Arial"/>
              <a:sym typeface="Arial"/>
            </a:endParaRPr>
          </a:p>
          <a:p>
            <a:pPr indent="0" lvl="0" marL="0" rtl="0" algn="l">
              <a:spcBef>
                <a:spcPts val="0"/>
              </a:spcBef>
              <a:spcAft>
                <a:spcPts val="0"/>
              </a:spcAft>
              <a:buClr>
                <a:srgbClr val="000000"/>
              </a:buClr>
              <a:buSzPts val="1400"/>
              <a:buFont typeface="Arial"/>
              <a:buNone/>
            </a:pPr>
            <a:r>
              <a:rPr lang="en-GB">
                <a:solidFill>
                  <a:schemeClr val="dk1"/>
                </a:solidFill>
              </a:rPr>
              <a:t>What methods is the retailer already offering? Are the methods full feature?</a:t>
            </a:r>
            <a:endParaRPr>
              <a:solidFill>
                <a:schemeClr val="dk1"/>
              </a:solidFill>
            </a:endParaRPr>
          </a:p>
          <a:p>
            <a:pPr indent="0" lvl="0" marL="0" marR="0" rtl="0" algn="l">
              <a:lnSpc>
                <a:spcPct val="100000"/>
              </a:lnSpc>
              <a:spcBef>
                <a:spcPts val="0"/>
              </a:spcBef>
              <a:spcAft>
                <a:spcPts val="0"/>
              </a:spcAft>
              <a:buClr>
                <a:srgbClr val="000000"/>
              </a:buClr>
              <a:buSzPts val="1600"/>
              <a:buFont typeface="Arial"/>
              <a:buNone/>
            </a:pPr>
            <a:r>
              <a:t/>
            </a:r>
            <a:endParaRPr b="1" sz="1600">
              <a:solidFill>
                <a:schemeClr val="dk1"/>
              </a:solidFill>
            </a:endParaRPr>
          </a:p>
        </p:txBody>
      </p:sp>
      <p:sp>
        <p:nvSpPr>
          <p:cNvPr id="1201" name="Google Shape;1201;p37"/>
          <p:cNvSpPr/>
          <p:nvPr/>
        </p:nvSpPr>
        <p:spPr>
          <a:xfrm>
            <a:off x="4296200" y="1552880"/>
            <a:ext cx="3600000" cy="2124000"/>
          </a:xfrm>
          <a:prstGeom prst="rect">
            <a:avLst/>
          </a:prstGeom>
          <a:solidFill>
            <a:schemeClr val="accent3"/>
          </a:solid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5400"/>
              <a:buFont typeface="Arial"/>
              <a:buNone/>
            </a:pPr>
            <a:r>
              <a:rPr b="1" lang="en-GB" sz="4800">
                <a:solidFill>
                  <a:schemeClr val="lt1"/>
                </a:solidFill>
              </a:rPr>
              <a:t>Geography</a:t>
            </a:r>
            <a:endParaRPr b="1" i="0" sz="4800" u="none" cap="none" strike="noStrike">
              <a:solidFill>
                <a:schemeClr val="lt1"/>
              </a:solidFill>
              <a:latin typeface="Arial"/>
              <a:ea typeface="Arial"/>
              <a:cs typeface="Arial"/>
              <a:sym typeface="Arial"/>
            </a:endParaRPr>
          </a:p>
          <a:p>
            <a:pPr indent="0" lvl="0" marL="0" rtl="0" algn="l">
              <a:spcBef>
                <a:spcPts val="0"/>
              </a:spcBef>
              <a:spcAft>
                <a:spcPts val="0"/>
              </a:spcAft>
              <a:buClr>
                <a:srgbClr val="000000"/>
              </a:buClr>
              <a:buSzPts val="1400"/>
              <a:buFont typeface="Arial"/>
              <a:buNone/>
            </a:pPr>
            <a:r>
              <a:rPr lang="en-GB">
                <a:solidFill>
                  <a:schemeClr val="lt1"/>
                </a:solidFill>
              </a:rPr>
              <a:t>Where is the merchant located? </a:t>
            </a:r>
            <a:endParaRPr>
              <a:solidFill>
                <a:schemeClr val="lt1"/>
              </a:solidFill>
            </a:endParaRPr>
          </a:p>
          <a:p>
            <a:pPr indent="0" lvl="0" marL="0" rtl="0" algn="l">
              <a:spcBef>
                <a:spcPts val="0"/>
              </a:spcBef>
              <a:spcAft>
                <a:spcPts val="0"/>
              </a:spcAft>
              <a:buClr>
                <a:srgbClr val="000000"/>
              </a:buClr>
              <a:buSzPts val="1400"/>
              <a:buFont typeface="Arial"/>
              <a:buNone/>
            </a:pPr>
            <a:r>
              <a:rPr lang="en-GB">
                <a:solidFill>
                  <a:schemeClr val="lt1"/>
                </a:solidFill>
              </a:rPr>
              <a:t>Where are their customers? </a:t>
            </a:r>
            <a:endParaRPr>
              <a:solidFill>
                <a:schemeClr val="lt1"/>
              </a:solidFill>
            </a:endParaRPr>
          </a:p>
          <a:p>
            <a:pPr indent="0" lvl="0" marL="0" rtl="0" algn="l">
              <a:spcBef>
                <a:spcPts val="0"/>
              </a:spcBef>
              <a:spcAft>
                <a:spcPts val="0"/>
              </a:spcAft>
              <a:buClr>
                <a:srgbClr val="000000"/>
              </a:buClr>
              <a:buSzPts val="1400"/>
              <a:buFont typeface="Arial"/>
              <a:buNone/>
            </a:pPr>
            <a:r>
              <a:rPr lang="en-GB">
                <a:solidFill>
                  <a:schemeClr val="lt1"/>
                </a:solidFill>
              </a:rPr>
              <a:t>Where do they want to expand?</a:t>
            </a:r>
            <a:endParaRPr>
              <a:solidFill>
                <a:schemeClr val="lt1"/>
              </a:solidFil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37"/>
          <p:cNvSpPr/>
          <p:nvPr/>
        </p:nvSpPr>
        <p:spPr>
          <a:xfrm>
            <a:off x="8184627" y="3965146"/>
            <a:ext cx="3600000" cy="1690800"/>
          </a:xfrm>
          <a:prstGeom prst="rect">
            <a:avLst/>
          </a:prstGeom>
          <a:solidFill>
            <a:schemeClr val="accent1"/>
          </a:solidFill>
          <a:ln>
            <a:noFill/>
          </a:ln>
        </p:spPr>
        <p:txBody>
          <a:bodyPr anchorCtr="0" anchor="t" bIns="108000" lIns="180000" spcFirstLastPara="1" rIns="144000" wrap="square" tIns="108000">
            <a:noAutofit/>
          </a:bodyPr>
          <a:lstStyle/>
          <a:p>
            <a:pPr indent="0" lvl="0" marL="0" rtl="0" algn="l">
              <a:spcBef>
                <a:spcPts val="0"/>
              </a:spcBef>
              <a:spcAft>
                <a:spcPts val="0"/>
              </a:spcAft>
              <a:buClr>
                <a:srgbClr val="000000"/>
              </a:buClr>
              <a:buSzPts val="5400"/>
              <a:buFont typeface="Arial"/>
              <a:buNone/>
            </a:pPr>
            <a:r>
              <a:rPr b="1" lang="en-GB" sz="4800">
                <a:solidFill>
                  <a:schemeClr val="lt1"/>
                </a:solidFill>
              </a:rPr>
              <a:t>ATV</a:t>
            </a:r>
            <a:endParaRPr b="1" sz="4800">
              <a:solidFill>
                <a:schemeClr val="lt1"/>
              </a:solidFill>
            </a:endParaRPr>
          </a:p>
          <a:p>
            <a:pPr indent="0" lvl="0" marL="0" rtl="0" algn="l">
              <a:spcBef>
                <a:spcPts val="0"/>
              </a:spcBef>
              <a:spcAft>
                <a:spcPts val="0"/>
              </a:spcAft>
              <a:buClr>
                <a:srgbClr val="000000"/>
              </a:buClr>
              <a:buSzPts val="5400"/>
              <a:buFont typeface="Arial"/>
              <a:buNone/>
            </a:pPr>
            <a:r>
              <a:rPr lang="en-GB">
                <a:solidFill>
                  <a:srgbClr val="FFFFFF"/>
                </a:solidFill>
              </a:rPr>
              <a:t>Some payment methods are suited to particular ticket sizes. </a:t>
            </a:r>
            <a:endParaRPr b="1" sz="48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38"/>
          <p:cNvSpPr txBox="1"/>
          <p:nvPr>
            <p:ph type="title"/>
          </p:nvPr>
        </p:nvSpPr>
        <p:spPr>
          <a:xfrm>
            <a:off x="407376" y="548725"/>
            <a:ext cx="102966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Tip 1: Know your customer’s customer</a:t>
            </a:r>
            <a:endParaRPr/>
          </a:p>
        </p:txBody>
      </p:sp>
      <p:sp>
        <p:nvSpPr>
          <p:cNvPr id="1208" name="Google Shape;1208;p38"/>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209" name="Google Shape;1209;p38"/>
          <p:cNvSpPr/>
          <p:nvPr/>
        </p:nvSpPr>
        <p:spPr>
          <a:xfrm>
            <a:off x="407368" y="1552880"/>
            <a:ext cx="3600000" cy="2124000"/>
          </a:xfrm>
          <a:prstGeom prst="rect">
            <a:avLst/>
          </a:prstGeom>
          <a:solidFill>
            <a:schemeClr val="accent3"/>
          </a:solid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5400"/>
              <a:buFont typeface="Arial"/>
              <a:buNone/>
            </a:pPr>
            <a:r>
              <a:rPr b="1" lang="en-GB" sz="4800">
                <a:solidFill>
                  <a:schemeClr val="lt1"/>
                </a:solidFill>
              </a:rPr>
              <a:t>Location</a:t>
            </a:r>
            <a:endParaRPr b="0" i="0" sz="4800" u="none" cap="none" strike="noStrike">
              <a:solidFill>
                <a:srgbClr val="000000"/>
              </a:solidFill>
              <a:latin typeface="Arial"/>
              <a:ea typeface="Arial"/>
              <a:cs typeface="Arial"/>
              <a:sym typeface="Arial"/>
            </a:endParaRPr>
          </a:p>
          <a:p>
            <a:pPr indent="0" lvl="0" marL="0" rtl="0" algn="l">
              <a:spcBef>
                <a:spcPts val="0"/>
              </a:spcBef>
              <a:spcAft>
                <a:spcPts val="0"/>
              </a:spcAft>
              <a:buClr>
                <a:srgbClr val="000000"/>
              </a:buClr>
              <a:buSzPts val="1400"/>
              <a:buFont typeface="Arial"/>
              <a:buNone/>
            </a:pPr>
            <a:r>
              <a:rPr lang="en-GB">
                <a:solidFill>
                  <a:schemeClr val="lt1"/>
                </a:solidFill>
              </a:rPr>
              <a:t>This will help you whittle down to the most popular payment methods in their region – the ones they are likely to use.</a:t>
            </a:r>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38"/>
          <p:cNvSpPr/>
          <p:nvPr/>
        </p:nvSpPr>
        <p:spPr>
          <a:xfrm>
            <a:off x="8184625" y="1553173"/>
            <a:ext cx="3600000" cy="2124000"/>
          </a:xfrm>
          <a:prstGeom prst="rect">
            <a:avLst/>
          </a:prstGeom>
          <a:solidFill>
            <a:schemeClr val="accent5"/>
          </a:solidFill>
          <a:ln>
            <a:noFill/>
          </a:ln>
        </p:spPr>
        <p:txBody>
          <a:bodyPr anchorCtr="0" anchor="t" bIns="108000" lIns="180000" spcFirstLastPara="1" rIns="144000" wrap="square" tIns="108000">
            <a:noAutofit/>
          </a:bodyPr>
          <a:lstStyle/>
          <a:p>
            <a:pPr indent="0" lvl="0" marL="0" rtl="0" algn="l">
              <a:spcBef>
                <a:spcPts val="0"/>
              </a:spcBef>
              <a:spcAft>
                <a:spcPts val="0"/>
              </a:spcAft>
              <a:buClr>
                <a:srgbClr val="000000"/>
              </a:buClr>
              <a:buSzPts val="5400"/>
              <a:buFont typeface="Arial"/>
              <a:buNone/>
            </a:pPr>
            <a:r>
              <a:rPr b="1" lang="en-GB" sz="4800">
                <a:solidFill>
                  <a:schemeClr val="lt1"/>
                </a:solidFill>
              </a:rPr>
              <a:t>Security</a:t>
            </a:r>
            <a:endParaRPr b="1" sz="4800">
              <a:solidFill>
                <a:schemeClr val="lt1"/>
              </a:solidFill>
            </a:endParaRPr>
          </a:p>
          <a:p>
            <a:pPr indent="0" lvl="0" marL="0" rtl="0" algn="l">
              <a:spcBef>
                <a:spcPts val="0"/>
              </a:spcBef>
              <a:spcAft>
                <a:spcPts val="0"/>
              </a:spcAft>
              <a:buClr>
                <a:srgbClr val="000000"/>
              </a:buClr>
              <a:buSzPts val="5400"/>
              <a:buFont typeface="Arial"/>
              <a:buNone/>
            </a:pPr>
            <a:r>
              <a:rPr b="1" lang="en-GB" sz="4800">
                <a:solidFill>
                  <a:schemeClr val="lt1"/>
                </a:solidFill>
              </a:rPr>
              <a:t>preference</a:t>
            </a:r>
            <a:endParaRPr b="1" sz="4800">
              <a:solidFill>
                <a:schemeClr val="lt1"/>
              </a:solidFill>
            </a:endParaRPr>
          </a:p>
          <a:p>
            <a:pPr indent="0" lvl="0" marL="0" rtl="0" algn="l">
              <a:spcBef>
                <a:spcPts val="0"/>
              </a:spcBef>
              <a:spcAft>
                <a:spcPts val="0"/>
              </a:spcAft>
              <a:buClr>
                <a:srgbClr val="000000"/>
              </a:buClr>
              <a:buSzPts val="1400"/>
              <a:buFont typeface="Arial"/>
              <a:buNone/>
            </a:pPr>
            <a:r>
              <a:rPr lang="en-GB">
                <a:solidFill>
                  <a:schemeClr val="lt1"/>
                </a:solidFill>
              </a:rPr>
              <a:t>Do they want to remain anonymous?</a:t>
            </a: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endParaRPr>
          </a:p>
        </p:txBody>
      </p:sp>
      <p:sp>
        <p:nvSpPr>
          <p:cNvPr id="1211" name="Google Shape;1211;p38"/>
          <p:cNvSpPr/>
          <p:nvPr/>
        </p:nvSpPr>
        <p:spPr>
          <a:xfrm>
            <a:off x="407375" y="3965100"/>
            <a:ext cx="4960200" cy="1746900"/>
          </a:xfrm>
          <a:prstGeom prst="rect">
            <a:avLst/>
          </a:prstGeom>
          <a:solidFill>
            <a:schemeClr val="accent2"/>
          </a:solid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38"/>
          <p:cNvSpPr txBox="1"/>
          <p:nvPr/>
        </p:nvSpPr>
        <p:spPr>
          <a:xfrm>
            <a:off x="593175" y="4436550"/>
            <a:ext cx="4320300" cy="1181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rPr b="1" lang="en-GB" sz="4400">
                <a:solidFill>
                  <a:srgbClr val="FFFFFF"/>
                </a:solidFill>
              </a:rPr>
              <a:t>Form factor</a:t>
            </a:r>
            <a:endParaRPr b="0" i="0" sz="1400" u="none" cap="none" strike="noStrike">
              <a:solidFill>
                <a:srgbClr val="FFFFFF"/>
              </a:solidFill>
              <a:latin typeface="Arial"/>
              <a:ea typeface="Arial"/>
              <a:cs typeface="Arial"/>
              <a:sym typeface="Arial"/>
            </a:endParaRPr>
          </a:p>
          <a:p>
            <a:pPr indent="0" lvl="0" marL="0" rtl="0" algn="l">
              <a:spcBef>
                <a:spcPts val="0"/>
              </a:spcBef>
              <a:spcAft>
                <a:spcPts val="0"/>
              </a:spcAft>
              <a:buClr>
                <a:srgbClr val="000000"/>
              </a:buClr>
              <a:buSzPts val="1400"/>
              <a:buFont typeface="Arial"/>
              <a:buNone/>
            </a:pPr>
            <a:r>
              <a:rPr lang="en-GB">
                <a:solidFill>
                  <a:schemeClr val="lt1"/>
                </a:solidFill>
              </a:rPr>
              <a:t>Do they want to use a QR code?  Will they be using offline and online channels?</a:t>
            </a:r>
            <a:endParaRPr/>
          </a:p>
          <a:p>
            <a:pPr indent="0" lvl="0" marL="0" rtl="0" algn="l">
              <a:spcBef>
                <a:spcPts val="0"/>
              </a:spcBef>
              <a:spcAft>
                <a:spcPts val="0"/>
              </a:spcAft>
              <a:buClr>
                <a:srgbClr val="000000"/>
              </a:buClr>
              <a:buSzPts val="1400"/>
              <a:buFont typeface="Arial"/>
              <a:buNone/>
            </a:pPr>
            <a:r>
              <a:t/>
            </a:r>
            <a:endParaRPr>
              <a:solidFill>
                <a:srgbClr val="FFFFFF"/>
              </a:solidFill>
            </a:endParaRPr>
          </a:p>
          <a:p>
            <a:pPr indent="0" lvl="0" marL="0" marR="0" rtl="0" algn="l">
              <a:lnSpc>
                <a:spcPct val="100000"/>
              </a:lnSpc>
              <a:spcBef>
                <a:spcPts val="0"/>
              </a:spcBef>
              <a:spcAft>
                <a:spcPts val="0"/>
              </a:spcAft>
              <a:buClr>
                <a:srgbClr val="000000"/>
              </a:buClr>
              <a:buSzPts val="1600"/>
              <a:buFont typeface="Arial"/>
              <a:buNone/>
            </a:pPr>
            <a:r>
              <a:t/>
            </a:r>
            <a:endParaRPr b="1" sz="1600">
              <a:solidFill>
                <a:srgbClr val="FFFFFF"/>
              </a:solidFill>
            </a:endParaRPr>
          </a:p>
        </p:txBody>
      </p:sp>
      <p:sp>
        <p:nvSpPr>
          <p:cNvPr id="1213" name="Google Shape;1213;p38"/>
          <p:cNvSpPr/>
          <p:nvPr/>
        </p:nvSpPr>
        <p:spPr>
          <a:xfrm>
            <a:off x="4296200" y="1552880"/>
            <a:ext cx="3600000" cy="2124000"/>
          </a:xfrm>
          <a:prstGeom prst="rect">
            <a:avLst/>
          </a:prstGeom>
          <a:solidFill>
            <a:schemeClr val="accent1"/>
          </a:solidFill>
          <a:ln>
            <a:noFill/>
          </a:ln>
        </p:spPr>
        <p:txBody>
          <a:bodyPr anchorCtr="0" anchor="t" bIns="108000" lIns="180000" spcFirstLastPara="1" rIns="144000" wrap="square" tIns="108000">
            <a:noAutofit/>
          </a:bodyPr>
          <a:lstStyle/>
          <a:p>
            <a:pPr indent="0" lvl="0" marL="0" marR="0" rtl="0" algn="l">
              <a:lnSpc>
                <a:spcPct val="100000"/>
              </a:lnSpc>
              <a:spcBef>
                <a:spcPts val="0"/>
              </a:spcBef>
              <a:spcAft>
                <a:spcPts val="0"/>
              </a:spcAft>
              <a:buClr>
                <a:srgbClr val="000000"/>
              </a:buClr>
              <a:buSzPts val="5400"/>
              <a:buFont typeface="Arial"/>
              <a:buNone/>
            </a:pPr>
            <a:r>
              <a:rPr b="1" lang="en-GB" sz="4800">
                <a:solidFill>
                  <a:schemeClr val="lt1"/>
                </a:solidFill>
              </a:rPr>
              <a:t>Age</a:t>
            </a:r>
            <a:endParaRPr b="1" i="0" sz="4800" u="none" cap="none" strike="noStrike">
              <a:solidFill>
                <a:schemeClr val="lt1"/>
              </a:solidFill>
              <a:latin typeface="Arial"/>
              <a:ea typeface="Arial"/>
              <a:cs typeface="Arial"/>
              <a:sym typeface="Arial"/>
            </a:endParaRPr>
          </a:p>
          <a:p>
            <a:pPr indent="0" lvl="0" marL="0" rtl="0" algn="l">
              <a:spcBef>
                <a:spcPts val="0"/>
              </a:spcBef>
              <a:spcAft>
                <a:spcPts val="0"/>
              </a:spcAft>
              <a:buClr>
                <a:srgbClr val="000000"/>
              </a:buClr>
              <a:buSzPts val="1400"/>
              <a:buFont typeface="Arial"/>
              <a:buNone/>
            </a:pPr>
            <a:r>
              <a:rPr lang="en-GB">
                <a:solidFill>
                  <a:schemeClr val="lt1"/>
                </a:solidFill>
              </a:rPr>
              <a:t>This can tell you their comfort level with certain payment methods.</a:t>
            </a:r>
            <a:endParaRPr>
              <a:solidFill>
                <a:schemeClr val="lt1"/>
              </a:solidFil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38"/>
          <p:cNvSpPr/>
          <p:nvPr/>
        </p:nvSpPr>
        <p:spPr>
          <a:xfrm>
            <a:off x="5681276" y="3965100"/>
            <a:ext cx="6102900" cy="1746900"/>
          </a:xfrm>
          <a:prstGeom prst="rect">
            <a:avLst/>
          </a:prstGeom>
          <a:solidFill>
            <a:schemeClr val="accent1"/>
          </a:solidFill>
          <a:ln>
            <a:noFill/>
          </a:ln>
        </p:spPr>
        <p:txBody>
          <a:bodyPr anchorCtr="0" anchor="t" bIns="108000" lIns="180000" spcFirstLastPara="1" rIns="144000" wrap="square" tIns="108000">
            <a:noAutofit/>
          </a:bodyPr>
          <a:lstStyle/>
          <a:p>
            <a:pPr indent="0" lvl="0" marL="0" rtl="0" algn="l">
              <a:spcBef>
                <a:spcPts val="0"/>
              </a:spcBef>
              <a:spcAft>
                <a:spcPts val="0"/>
              </a:spcAft>
              <a:buClr>
                <a:srgbClr val="000000"/>
              </a:buClr>
              <a:buSzPts val="5400"/>
              <a:buFont typeface="Arial"/>
              <a:buNone/>
            </a:pPr>
            <a:r>
              <a:rPr b="1" lang="en-GB" sz="4800">
                <a:solidFill>
                  <a:schemeClr val="lt1"/>
                </a:solidFill>
              </a:rPr>
              <a:t>Cultur</a:t>
            </a:r>
            <a:r>
              <a:rPr b="1" lang="en-GB" sz="4800">
                <a:solidFill>
                  <a:schemeClr val="lt1"/>
                </a:solidFill>
              </a:rPr>
              <a:t>e</a:t>
            </a:r>
            <a:endParaRPr b="1" sz="4800">
              <a:solidFill>
                <a:schemeClr val="lt1"/>
              </a:solidFill>
            </a:endParaRPr>
          </a:p>
          <a:p>
            <a:pPr indent="0" lvl="0" marL="0" rtl="0" algn="l">
              <a:spcBef>
                <a:spcPts val="0"/>
              </a:spcBef>
              <a:spcAft>
                <a:spcPts val="0"/>
              </a:spcAft>
              <a:buClr>
                <a:srgbClr val="000000"/>
              </a:buClr>
              <a:buSzPts val="1400"/>
              <a:buFont typeface="Arial"/>
              <a:buNone/>
            </a:pPr>
            <a:r>
              <a:rPr lang="en-GB">
                <a:solidFill>
                  <a:schemeClr val="lt1"/>
                </a:solidFill>
              </a:rPr>
              <a:t>Various countries are averse to the debt credit cards can mean, are more security-conscious, or prefer to pay after delivery, etcetera.</a:t>
            </a: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9" name="Shape 1219"/>
        <p:cNvGrpSpPr/>
        <p:nvPr/>
      </p:nvGrpSpPr>
      <p:grpSpPr>
        <a:xfrm>
          <a:off x="0" y="0"/>
          <a:ext cx="0" cy="0"/>
          <a:chOff x="0" y="0"/>
          <a:chExt cx="0" cy="0"/>
        </a:xfrm>
      </p:grpSpPr>
      <p:sp>
        <p:nvSpPr>
          <p:cNvPr id="1220" name="Google Shape;1220;p39"/>
          <p:cNvSpPr txBox="1"/>
          <p:nvPr>
            <p:ph idx="1" type="body"/>
          </p:nvPr>
        </p:nvSpPr>
        <p:spPr>
          <a:xfrm>
            <a:off x="6075129" y="1502564"/>
            <a:ext cx="31950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Boosting conversion in</a:t>
            </a:r>
            <a:endParaRPr/>
          </a:p>
          <a:p>
            <a:pPr indent="0" lvl="0" marL="0" rtl="0" algn="l">
              <a:spcBef>
                <a:spcPts val="0"/>
              </a:spcBef>
              <a:spcAft>
                <a:spcPts val="0"/>
              </a:spcAft>
              <a:buNone/>
            </a:pPr>
            <a:r>
              <a:rPr lang="en-GB"/>
              <a:t>The Netherlands</a:t>
            </a:r>
            <a:endParaRPr/>
          </a:p>
        </p:txBody>
      </p:sp>
      <p:sp>
        <p:nvSpPr>
          <p:cNvPr id="1221" name="Google Shape;1221;p39"/>
          <p:cNvSpPr txBox="1"/>
          <p:nvPr>
            <p:ph idx="2" type="body"/>
          </p:nvPr>
        </p:nvSpPr>
        <p:spPr>
          <a:xfrm>
            <a:off x="6075125" y="2162200"/>
            <a:ext cx="5708400" cy="4536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b="0" lang="en-GB"/>
              <a:t>A mid-market American clothes brand wants to expand in Europe by branching out to the Netherlands. Currently, they only offer the major card types and PayPal. Which is what works for their US and UK consumers.</a:t>
            </a:r>
            <a:endParaRPr b="0"/>
          </a:p>
          <a:p>
            <a:pPr indent="0" lvl="0" marL="0" rtl="0" algn="l">
              <a:spcBef>
                <a:spcPts val="1800"/>
              </a:spcBef>
              <a:spcAft>
                <a:spcPts val="0"/>
              </a:spcAft>
              <a:buNone/>
            </a:pPr>
            <a:r>
              <a:rPr lang="en-GB"/>
              <a:t>However, </a:t>
            </a:r>
            <a:r>
              <a:rPr lang="en-GB"/>
              <a:t>in the Netherlands:</a:t>
            </a:r>
            <a:endParaRPr/>
          </a:p>
          <a:p>
            <a:pPr indent="-330200" lvl="0" marL="457200" rtl="0" algn="l">
              <a:spcBef>
                <a:spcPts val="1800"/>
              </a:spcBef>
              <a:spcAft>
                <a:spcPts val="0"/>
              </a:spcAft>
              <a:buSzPts val="1600"/>
              <a:buChar char="●"/>
            </a:pPr>
            <a:r>
              <a:rPr lang="en-GB"/>
              <a:t>Over 58%</a:t>
            </a:r>
            <a:r>
              <a:rPr b="0" lang="en-GB"/>
              <a:t> of all e-commerce transactions are made using iDEAL. </a:t>
            </a:r>
            <a:endParaRPr b="0"/>
          </a:p>
          <a:p>
            <a:pPr indent="-330200" lvl="0" marL="457200" rtl="0" algn="l">
              <a:spcBef>
                <a:spcPts val="0"/>
              </a:spcBef>
              <a:spcAft>
                <a:spcPts val="0"/>
              </a:spcAft>
              <a:buSzPts val="1600"/>
              <a:buChar char="●"/>
            </a:pPr>
            <a:r>
              <a:rPr lang="en-GB"/>
              <a:t>Less than 20% </a:t>
            </a:r>
            <a:r>
              <a:rPr b="0" lang="en-GB"/>
              <a:t>of e-commerce purchases are made with a card. </a:t>
            </a:r>
            <a:endParaRPr b="0"/>
          </a:p>
          <a:p>
            <a:pPr indent="0" lvl="0" marL="0" rtl="0" algn="l">
              <a:spcBef>
                <a:spcPts val="1800"/>
              </a:spcBef>
              <a:spcAft>
                <a:spcPts val="0"/>
              </a:spcAft>
              <a:buNone/>
            </a:pPr>
            <a:r>
              <a:rPr lang="en-GB"/>
              <a:t>By not offering iDEAL, the retailer is missing out on the majority of the market. </a:t>
            </a:r>
            <a:endParaRPr/>
          </a:p>
          <a:p>
            <a:pPr indent="0" lvl="0" marL="0" rtl="0" algn="l">
              <a:spcBef>
                <a:spcPts val="1800"/>
              </a:spcBef>
              <a:spcAft>
                <a:spcPts val="0"/>
              </a:spcAft>
              <a:buNone/>
            </a:pPr>
            <a:r>
              <a:t/>
            </a:r>
            <a:endParaRPr b="0"/>
          </a:p>
          <a:p>
            <a:pPr indent="0" lvl="0" marL="0" rtl="0" algn="l">
              <a:spcBef>
                <a:spcPts val="1800"/>
              </a:spcBef>
              <a:spcAft>
                <a:spcPts val="0"/>
              </a:spcAft>
              <a:buNone/>
            </a:pPr>
            <a:r>
              <a:t/>
            </a:r>
            <a:endParaRPr b="0"/>
          </a:p>
        </p:txBody>
      </p:sp>
      <p:sp>
        <p:nvSpPr>
          <p:cNvPr id="1222" name="Google Shape;1222;p39"/>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223" name="Google Shape;1223;p39"/>
          <p:cNvSpPr txBox="1"/>
          <p:nvPr>
            <p:ph type="title"/>
          </p:nvPr>
        </p:nvSpPr>
        <p:spPr>
          <a:xfrm>
            <a:off x="6075292" y="1070539"/>
            <a:ext cx="38466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An example</a:t>
            </a:r>
            <a:endParaRPr/>
          </a:p>
        </p:txBody>
      </p:sp>
      <p:pic>
        <p:nvPicPr>
          <p:cNvPr descr="https://lh4.googleusercontent.com/oY0w21SVDH4IOqyvS6oKTvk7K2nT_rD6dOET81-5AbwwHXRrwVqN_WhRiLeybn7QqjVLwO0pezpQPyMJzjviFXG9FTTINnj1HrA9Mej7c1TplF8wSzF8NG4pEWySusR56M7_NH71z7o" id="1224" name="Google Shape;1224;p39"/>
          <p:cNvPicPr preferRelativeResize="0"/>
          <p:nvPr/>
        </p:nvPicPr>
        <p:blipFill rotWithShape="1">
          <a:blip r:embed="rId3">
            <a:alphaModFix/>
          </a:blip>
          <a:srcRect b="6557" l="4749" r="49140" t="9267"/>
          <a:stretch/>
        </p:blipFill>
        <p:spPr>
          <a:xfrm>
            <a:off x="0" y="0"/>
            <a:ext cx="5621675"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8" name="Shape 1228"/>
        <p:cNvGrpSpPr/>
        <p:nvPr/>
      </p:nvGrpSpPr>
      <p:grpSpPr>
        <a:xfrm>
          <a:off x="0" y="0"/>
          <a:ext cx="0" cy="0"/>
          <a:chOff x="0" y="0"/>
          <a:chExt cx="0" cy="0"/>
        </a:xfrm>
      </p:grpSpPr>
      <p:sp>
        <p:nvSpPr>
          <p:cNvPr id="1229" name="Google Shape;1229;p40"/>
          <p:cNvSpPr txBox="1"/>
          <p:nvPr>
            <p:ph type="title"/>
          </p:nvPr>
        </p:nvSpPr>
        <p:spPr>
          <a:xfrm>
            <a:off x="407376" y="548725"/>
            <a:ext cx="102966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Tip 2: Understand your LPMs</a:t>
            </a:r>
            <a:endParaRPr/>
          </a:p>
        </p:txBody>
      </p:sp>
      <p:sp>
        <p:nvSpPr>
          <p:cNvPr id="1230" name="Google Shape;1230;p40"/>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231" name="Google Shape;1231;p40"/>
          <p:cNvSpPr txBox="1"/>
          <p:nvPr>
            <p:ph idx="1" type="body"/>
          </p:nvPr>
        </p:nvSpPr>
        <p:spPr>
          <a:xfrm>
            <a:off x="463543" y="980750"/>
            <a:ext cx="88065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Easy ways to be the expert on hundreds of payment methods</a:t>
            </a:r>
            <a:endParaRPr/>
          </a:p>
        </p:txBody>
      </p:sp>
      <p:sp>
        <p:nvSpPr>
          <p:cNvPr id="1232" name="Google Shape;1232;p40"/>
          <p:cNvSpPr txBox="1"/>
          <p:nvPr>
            <p:ph idx="2" type="body"/>
          </p:nvPr>
        </p:nvSpPr>
        <p:spPr>
          <a:xfrm>
            <a:off x="408000" y="1476400"/>
            <a:ext cx="5333700" cy="4536000"/>
          </a:xfrm>
          <a:prstGeom prst="rect">
            <a:avLst/>
          </a:prstGeom>
        </p:spPr>
        <p:txBody>
          <a:bodyPr anchorCtr="0" anchor="t" bIns="0" lIns="0" spcFirstLastPara="1" rIns="0" wrap="square" tIns="0">
            <a:noAutofit/>
          </a:bodyPr>
          <a:lstStyle/>
          <a:p>
            <a:pPr indent="0" lvl="0" marL="0" rtl="0" algn="l">
              <a:spcBef>
                <a:spcPts val="1800"/>
              </a:spcBef>
              <a:spcAft>
                <a:spcPts val="0"/>
              </a:spcAft>
              <a:buNone/>
            </a:pPr>
            <a:r>
              <a:rPr lang="en-GB"/>
              <a:t>Start with the </a:t>
            </a:r>
            <a:r>
              <a:rPr lang="en-GB" u="sng">
                <a:solidFill>
                  <a:schemeClr val="lt2"/>
                </a:solidFill>
                <a:hlinkClick r:id="rId3"/>
              </a:rPr>
              <a:t>PPRO FAQ Document</a:t>
            </a:r>
            <a:r>
              <a:rPr lang="en-GB">
                <a:solidFill>
                  <a:schemeClr val="lt2"/>
                </a:solidFill>
              </a:rPr>
              <a:t>. </a:t>
            </a:r>
            <a:r>
              <a:rPr lang="en-GB"/>
              <a:t>Once you have whittled down your selection, you can find detailed information in a few places:</a:t>
            </a:r>
            <a:endParaRPr/>
          </a:p>
          <a:p>
            <a:pPr indent="-330200" lvl="0" marL="457200" rtl="0" algn="l">
              <a:spcBef>
                <a:spcPts val="2500"/>
              </a:spcBef>
              <a:spcAft>
                <a:spcPts val="0"/>
              </a:spcAft>
              <a:buSzPts val="1600"/>
              <a:buChar char="●"/>
            </a:pPr>
            <a:r>
              <a:rPr lang="en-GB">
                <a:solidFill>
                  <a:schemeClr val="accent3"/>
                </a:solidFill>
              </a:rPr>
              <a:t>Partner Portal </a:t>
            </a:r>
            <a:r>
              <a:rPr lang="en-GB"/>
              <a:t>- </a:t>
            </a:r>
            <a:r>
              <a:rPr b="0" lang="en-GB"/>
              <a:t>featuring real-time data and tools to help you communicate more efficiently with merchants and share white-labelled information, up-to-date information on LPMs, and more. </a:t>
            </a:r>
            <a:endParaRPr b="0"/>
          </a:p>
          <a:p>
            <a:pPr indent="-330200" lvl="0" marL="457200" rtl="0" algn="l">
              <a:spcBef>
                <a:spcPts val="2500"/>
              </a:spcBef>
              <a:spcAft>
                <a:spcPts val="0"/>
              </a:spcAft>
              <a:buSzPts val="1600"/>
              <a:buChar char="●"/>
            </a:pPr>
            <a:r>
              <a:rPr lang="en-GB">
                <a:solidFill>
                  <a:schemeClr val="accent3"/>
                </a:solidFill>
              </a:rPr>
              <a:t>Product Sheets </a:t>
            </a:r>
            <a:r>
              <a:rPr lang="en-GB"/>
              <a:t>- </a:t>
            </a:r>
            <a:r>
              <a:rPr b="0" lang="en-GB"/>
              <a:t>a snapshot of all the relevant product info that you can send white-labelled to your merchants</a:t>
            </a:r>
            <a:endParaRPr b="0"/>
          </a:p>
          <a:p>
            <a:pPr indent="-330200" lvl="0" marL="457200" rtl="0" algn="l">
              <a:spcBef>
                <a:spcPts val="2500"/>
              </a:spcBef>
              <a:spcAft>
                <a:spcPts val="0"/>
              </a:spcAft>
              <a:buSzPts val="1600"/>
              <a:buChar char="●"/>
            </a:pPr>
            <a:r>
              <a:rPr lang="en-GB">
                <a:solidFill>
                  <a:schemeClr val="accent3"/>
                </a:solidFill>
              </a:rPr>
              <a:t>UX Documents </a:t>
            </a:r>
            <a:r>
              <a:rPr lang="en-GB"/>
              <a:t>- </a:t>
            </a:r>
            <a:r>
              <a:rPr b="0" lang="en-GB"/>
              <a:t>showing the customer experience step-by-step</a:t>
            </a:r>
            <a:endParaRPr b="0"/>
          </a:p>
          <a:p>
            <a:pPr indent="0" lvl="0" marL="0" rtl="0" algn="l">
              <a:spcBef>
                <a:spcPts val="1800"/>
              </a:spcBef>
              <a:spcAft>
                <a:spcPts val="0"/>
              </a:spcAft>
              <a:buNone/>
            </a:pPr>
            <a:r>
              <a:t/>
            </a:r>
            <a:endParaRPr/>
          </a:p>
          <a:p>
            <a:pPr indent="0" lvl="0" marL="0" rtl="0" algn="l">
              <a:spcBef>
                <a:spcPts val="1800"/>
              </a:spcBef>
              <a:spcAft>
                <a:spcPts val="0"/>
              </a:spcAft>
              <a:buNone/>
            </a:pPr>
            <a:r>
              <a:t/>
            </a:r>
            <a:endParaRPr b="0"/>
          </a:p>
          <a:p>
            <a:pPr indent="0" lvl="0" marL="0" rtl="0" algn="l">
              <a:spcBef>
                <a:spcPts val="1800"/>
              </a:spcBef>
              <a:spcAft>
                <a:spcPts val="0"/>
              </a:spcAft>
              <a:buNone/>
            </a:pPr>
            <a:r>
              <a:t/>
            </a:r>
            <a:endParaRPr b="0"/>
          </a:p>
        </p:txBody>
      </p:sp>
      <p:pic>
        <p:nvPicPr>
          <p:cNvPr id="1233" name="Google Shape;1233;p40"/>
          <p:cNvPicPr preferRelativeResize="0"/>
          <p:nvPr/>
        </p:nvPicPr>
        <p:blipFill>
          <a:blip r:embed="rId4">
            <a:alphaModFix/>
          </a:blip>
          <a:stretch>
            <a:fillRect/>
          </a:stretch>
        </p:blipFill>
        <p:spPr>
          <a:xfrm>
            <a:off x="6169290" y="1705658"/>
            <a:ext cx="5618193" cy="48798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7" name="Shape 1237"/>
        <p:cNvGrpSpPr/>
        <p:nvPr/>
      </p:nvGrpSpPr>
      <p:grpSpPr>
        <a:xfrm>
          <a:off x="0" y="0"/>
          <a:ext cx="0" cy="0"/>
          <a:chOff x="0" y="0"/>
          <a:chExt cx="0" cy="0"/>
        </a:xfrm>
      </p:grpSpPr>
      <p:grpSp>
        <p:nvGrpSpPr>
          <p:cNvPr id="1238" name="Google Shape;1238;p41"/>
          <p:cNvGrpSpPr/>
          <p:nvPr/>
        </p:nvGrpSpPr>
        <p:grpSpPr>
          <a:xfrm>
            <a:off x="3751242" y="1628774"/>
            <a:ext cx="4689514" cy="4689514"/>
            <a:chOff x="5675763" y="1320451"/>
            <a:chExt cx="4774500" cy="4774500"/>
          </a:xfrm>
        </p:grpSpPr>
        <p:sp>
          <p:nvSpPr>
            <p:cNvPr id="1239" name="Google Shape;1239;p41"/>
            <p:cNvSpPr/>
            <p:nvPr/>
          </p:nvSpPr>
          <p:spPr>
            <a:xfrm>
              <a:off x="5675763" y="1320451"/>
              <a:ext cx="4774500" cy="4774500"/>
            </a:xfrm>
            <a:prstGeom prst="arc">
              <a:avLst>
                <a:gd fmla="val 12509629" name="adj1"/>
                <a:gd fmla="val 9126343" name="adj2"/>
              </a:avLst>
            </a:prstGeom>
            <a:noFill/>
            <a:ln cap="flat" cmpd="sng" w="571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40" name="Google Shape;1240;p41"/>
            <p:cNvSpPr/>
            <p:nvPr/>
          </p:nvSpPr>
          <p:spPr>
            <a:xfrm>
              <a:off x="5675763" y="1320451"/>
              <a:ext cx="4774500" cy="4774500"/>
            </a:xfrm>
            <a:prstGeom prst="arc">
              <a:avLst>
                <a:gd fmla="val 9126995" name="adj1"/>
                <a:gd fmla="val 12533382" name="adj2"/>
              </a:avLst>
            </a:prstGeom>
            <a:noFill/>
            <a:ln cap="flat" cmpd="sng" w="571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1241" name="Google Shape;1241;p41"/>
          <p:cNvSpPr txBox="1"/>
          <p:nvPr>
            <p:ph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Tip 3: Amplify conversion rates</a:t>
            </a:r>
            <a:endParaRPr/>
          </a:p>
        </p:txBody>
      </p:sp>
      <p:sp>
        <p:nvSpPr>
          <p:cNvPr id="1242" name="Google Shape;1242;p41"/>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243" name="Google Shape;1243;p41"/>
          <p:cNvSpPr txBox="1"/>
          <p:nvPr>
            <p:ph idx="1" type="body"/>
          </p:nvPr>
        </p:nvSpPr>
        <p:spPr>
          <a:xfrm>
            <a:off x="4114850" y="3962950"/>
            <a:ext cx="4080900" cy="1385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3200"/>
              <a:t>44% of UK shoppers </a:t>
            </a:r>
            <a:endParaRPr sz="3200"/>
          </a:p>
          <a:p>
            <a:pPr indent="0" lvl="0" marL="0" rtl="0" algn="ctr">
              <a:spcBef>
                <a:spcPts val="0"/>
              </a:spcBef>
              <a:spcAft>
                <a:spcPts val="0"/>
              </a:spcAft>
              <a:buNone/>
            </a:pPr>
            <a:r>
              <a:rPr lang="en-GB">
                <a:solidFill>
                  <a:schemeClr val="accent1"/>
                </a:solidFill>
              </a:rPr>
              <a:t>abandoned cart due </a:t>
            </a:r>
            <a:endParaRPr>
              <a:solidFill>
                <a:schemeClr val="accent1"/>
              </a:solidFill>
            </a:endParaRPr>
          </a:p>
          <a:p>
            <a:pPr indent="0" lvl="0" marL="0" rtl="0" algn="ctr">
              <a:spcBef>
                <a:spcPts val="0"/>
              </a:spcBef>
              <a:spcAft>
                <a:spcPts val="0"/>
              </a:spcAft>
              <a:buNone/>
            </a:pPr>
            <a:r>
              <a:rPr lang="en-GB">
                <a:solidFill>
                  <a:schemeClr val="accent1"/>
                </a:solidFill>
              </a:rPr>
              <a:t>to not being offered their </a:t>
            </a:r>
            <a:endParaRPr>
              <a:solidFill>
                <a:schemeClr val="accent1"/>
              </a:solidFill>
            </a:endParaRPr>
          </a:p>
          <a:p>
            <a:pPr indent="0" lvl="0" marL="0" rtl="0" algn="ctr">
              <a:spcBef>
                <a:spcPts val="0"/>
              </a:spcBef>
              <a:spcAft>
                <a:spcPts val="0"/>
              </a:spcAft>
              <a:buNone/>
            </a:pPr>
            <a:r>
              <a:rPr lang="en-GB">
                <a:solidFill>
                  <a:schemeClr val="accent1"/>
                </a:solidFill>
              </a:rPr>
              <a:t>preferred payment method*</a:t>
            </a:r>
            <a:endParaRPr>
              <a:solidFill>
                <a:schemeClr val="accent1"/>
              </a:solidFill>
            </a:endParaRPr>
          </a:p>
        </p:txBody>
      </p:sp>
      <p:sp>
        <p:nvSpPr>
          <p:cNvPr id="1244" name="Google Shape;1244;p41"/>
          <p:cNvSpPr txBox="1"/>
          <p:nvPr/>
        </p:nvSpPr>
        <p:spPr>
          <a:xfrm>
            <a:off x="8521125" y="6529550"/>
            <a:ext cx="2466300" cy="4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hlink"/>
                </a:solidFill>
                <a:hlinkClick r:id="rId3"/>
              </a:rPr>
              <a:t>Consumer Market Survey, PPRO 2020</a:t>
            </a:r>
            <a:endParaRPr sz="800"/>
          </a:p>
        </p:txBody>
      </p:sp>
      <p:pic>
        <p:nvPicPr>
          <p:cNvPr id="1245" name="Google Shape;1245;p41"/>
          <p:cNvPicPr preferRelativeResize="0"/>
          <p:nvPr/>
        </p:nvPicPr>
        <p:blipFill>
          <a:blip r:embed="rId4">
            <a:alphaModFix/>
          </a:blip>
          <a:stretch>
            <a:fillRect/>
          </a:stretch>
        </p:blipFill>
        <p:spPr>
          <a:xfrm>
            <a:off x="5197114" y="2012776"/>
            <a:ext cx="1797775" cy="1797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0" name="Shape 1250"/>
        <p:cNvGrpSpPr/>
        <p:nvPr/>
      </p:nvGrpSpPr>
      <p:grpSpPr>
        <a:xfrm>
          <a:off x="0" y="0"/>
          <a:ext cx="0" cy="0"/>
          <a:chOff x="0" y="0"/>
          <a:chExt cx="0" cy="0"/>
        </a:xfrm>
      </p:grpSpPr>
      <p:sp>
        <p:nvSpPr>
          <p:cNvPr id="1251" name="Google Shape;1251;p42"/>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grpSp>
        <p:nvGrpSpPr>
          <p:cNvPr id="1252" name="Google Shape;1252;p42"/>
          <p:cNvGrpSpPr/>
          <p:nvPr/>
        </p:nvGrpSpPr>
        <p:grpSpPr>
          <a:xfrm>
            <a:off x="2196182" y="617405"/>
            <a:ext cx="6546945" cy="6240604"/>
            <a:chOff x="2256567" y="771067"/>
            <a:chExt cx="4036590" cy="3847712"/>
          </a:xfrm>
        </p:grpSpPr>
        <p:sp>
          <p:nvSpPr>
            <p:cNvPr id="1253" name="Google Shape;1253;p42"/>
            <p:cNvSpPr/>
            <p:nvPr/>
          </p:nvSpPr>
          <p:spPr>
            <a:xfrm rot="-6597333">
              <a:off x="4296826" y="3950027"/>
              <a:ext cx="586303" cy="586303"/>
            </a:xfrm>
            <a:prstGeom prst="ellipse">
              <a:avLst/>
            </a:prstGeom>
            <a:solidFill>
              <a:srgbClr val="D0E0E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4" name="Google Shape;1254;p42"/>
            <p:cNvSpPr/>
            <p:nvPr/>
          </p:nvSpPr>
          <p:spPr>
            <a:xfrm rot="-6599386">
              <a:off x="2318596" y="1407533"/>
              <a:ext cx="440541" cy="440541"/>
            </a:xfrm>
            <a:prstGeom prst="ellipse">
              <a:avLst/>
            </a:prstGeom>
            <a:solidFill>
              <a:srgbClr val="D0E0E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5" name="Google Shape;1255;p42"/>
            <p:cNvSpPr/>
            <p:nvPr/>
          </p:nvSpPr>
          <p:spPr>
            <a:xfrm rot="-6598839">
              <a:off x="2887641" y="2346984"/>
              <a:ext cx="1199287" cy="1199287"/>
            </a:xfrm>
            <a:prstGeom prst="ellipse">
              <a:avLst/>
            </a:prstGeom>
            <a:solidFill>
              <a:srgbClr val="D0E0E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6" name="Google Shape;1256;p42"/>
            <p:cNvSpPr/>
            <p:nvPr/>
          </p:nvSpPr>
          <p:spPr>
            <a:xfrm rot="-6598620">
              <a:off x="4374916" y="1007726"/>
              <a:ext cx="1681581" cy="1681581"/>
            </a:xfrm>
            <a:prstGeom prst="ellipse">
              <a:avLst/>
            </a:prstGeom>
            <a:solidFill>
              <a:srgbClr val="D0E0E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7" name="Google Shape;1257;p42"/>
            <p:cNvSpPr/>
            <p:nvPr/>
          </p:nvSpPr>
          <p:spPr>
            <a:xfrm rot="-6597866">
              <a:off x="2661829" y="2208216"/>
              <a:ext cx="629106" cy="629106"/>
            </a:xfrm>
            <a:prstGeom prst="ellips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8" name="Google Shape;1258;p42"/>
            <p:cNvSpPr/>
            <p:nvPr/>
          </p:nvSpPr>
          <p:spPr>
            <a:xfrm rot="-6597701">
              <a:off x="3267625" y="1113818"/>
              <a:ext cx="274172" cy="274172"/>
            </a:xfrm>
            <a:prstGeom prst="ellipse">
              <a:avLst/>
            </a:prstGeom>
            <a:solidFill>
              <a:srgbClr val="D0E0E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59" name="Google Shape;1259;p42"/>
          <p:cNvGrpSpPr/>
          <p:nvPr/>
        </p:nvGrpSpPr>
        <p:grpSpPr>
          <a:xfrm>
            <a:off x="5749160" y="2311802"/>
            <a:ext cx="3957760" cy="3957760"/>
            <a:chOff x="4447194" y="1815766"/>
            <a:chExt cx="2440200" cy="2440200"/>
          </a:xfrm>
        </p:grpSpPr>
        <p:sp>
          <p:nvSpPr>
            <p:cNvPr id="1260" name="Google Shape;1260;p42"/>
            <p:cNvSpPr/>
            <p:nvPr/>
          </p:nvSpPr>
          <p:spPr>
            <a:xfrm>
              <a:off x="4447194" y="1815766"/>
              <a:ext cx="2440200" cy="2440200"/>
            </a:xfrm>
            <a:prstGeom prst="ellipse">
              <a:avLst/>
            </a:prstGeom>
            <a:solidFill>
              <a:schemeClr val="accent1"/>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solidFill>
                  <a:srgbClr val="FFFFFF"/>
                </a:solidFill>
              </a:endParaRPr>
            </a:p>
          </p:txBody>
        </p:sp>
        <p:sp>
          <p:nvSpPr>
            <p:cNvPr id="1261" name="Google Shape;1261;p42"/>
            <p:cNvSpPr txBox="1"/>
            <p:nvPr/>
          </p:nvSpPr>
          <p:spPr>
            <a:xfrm>
              <a:off x="4735950" y="2504275"/>
              <a:ext cx="1862700" cy="11634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600">
                  <a:solidFill>
                    <a:schemeClr val="dk2"/>
                  </a:solidFill>
                </a:rPr>
                <a:t>$6.4 billion</a:t>
              </a:r>
              <a:r>
                <a:rPr lang="en-GB" sz="1600">
                  <a:solidFill>
                    <a:srgbClr val="FFFFFF"/>
                  </a:solidFill>
                </a:rPr>
                <a:t> projected merchant losses to e-commerce fraud by 2021, according to A</a:t>
              </a:r>
              <a:r>
                <a:rPr lang="en-GB" sz="1600">
                  <a:solidFill>
                    <a:srgbClr val="FFFFFF"/>
                  </a:solidFill>
                </a:rPr>
                <a:t>ite Gro</a:t>
              </a:r>
              <a:r>
                <a:rPr lang="en-GB" sz="1600">
                  <a:solidFill>
                    <a:srgbClr val="FFFFFF"/>
                  </a:solidFill>
                </a:rPr>
                <a:t>up*</a:t>
              </a:r>
              <a:endParaRPr sz="1600">
                <a:solidFill>
                  <a:srgbClr val="FFFFFF"/>
                </a:solidFill>
              </a:endParaRPr>
            </a:p>
          </p:txBody>
        </p:sp>
      </p:grpSp>
      <p:grpSp>
        <p:nvGrpSpPr>
          <p:cNvPr id="1262" name="Google Shape;1262;p42"/>
          <p:cNvGrpSpPr/>
          <p:nvPr/>
        </p:nvGrpSpPr>
        <p:grpSpPr>
          <a:xfrm>
            <a:off x="4321470" y="1595389"/>
            <a:ext cx="2309261" cy="2309261"/>
            <a:chOff x="3490737" y="1374053"/>
            <a:chExt cx="1423800" cy="1423800"/>
          </a:xfrm>
        </p:grpSpPr>
        <p:sp>
          <p:nvSpPr>
            <p:cNvPr id="1263" name="Google Shape;1263;p42"/>
            <p:cNvSpPr/>
            <p:nvPr/>
          </p:nvSpPr>
          <p:spPr>
            <a:xfrm>
              <a:off x="3490737" y="1374053"/>
              <a:ext cx="1423800" cy="1423800"/>
            </a:xfrm>
            <a:prstGeom prst="ellipse">
              <a:avLst/>
            </a:prstGeom>
            <a:solidFill>
              <a:srgbClr val="017795"/>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4" name="Google Shape;1264;p42"/>
            <p:cNvSpPr txBox="1"/>
            <p:nvPr/>
          </p:nvSpPr>
          <p:spPr>
            <a:xfrm>
              <a:off x="3718754" y="1613603"/>
              <a:ext cx="967800" cy="944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300">
                  <a:solidFill>
                    <a:schemeClr val="dk2"/>
                  </a:solidFill>
                </a:rPr>
                <a:t>Over 80%</a:t>
              </a:r>
              <a:r>
                <a:rPr lang="en-GB" sz="1300">
                  <a:solidFill>
                    <a:srgbClr val="FFFFFF"/>
                  </a:solidFill>
                </a:rPr>
                <a:t> of the LPMs on PPRO’s platform carry no risk of chargeback</a:t>
              </a:r>
              <a:endParaRPr sz="1300">
                <a:solidFill>
                  <a:srgbClr val="FFFFFF"/>
                </a:solidFill>
              </a:endParaRPr>
            </a:p>
          </p:txBody>
        </p:sp>
      </p:grpSp>
      <p:grpSp>
        <p:nvGrpSpPr>
          <p:cNvPr id="1265" name="Google Shape;1265;p42"/>
          <p:cNvGrpSpPr/>
          <p:nvPr/>
        </p:nvGrpSpPr>
        <p:grpSpPr>
          <a:xfrm>
            <a:off x="3768099" y="4132424"/>
            <a:ext cx="2430904" cy="2430904"/>
            <a:chOff x="644203" y="3718814"/>
            <a:chExt cx="1498800" cy="1498800"/>
          </a:xfrm>
        </p:grpSpPr>
        <p:sp>
          <p:nvSpPr>
            <p:cNvPr id="1266" name="Google Shape;1266;p42"/>
            <p:cNvSpPr/>
            <p:nvPr/>
          </p:nvSpPr>
          <p:spPr>
            <a:xfrm>
              <a:off x="644203" y="3718814"/>
              <a:ext cx="1498800" cy="1498800"/>
            </a:xfrm>
            <a:prstGeom prst="ellipse">
              <a:avLst/>
            </a:prstGeom>
            <a:solidFill>
              <a:schemeClr val="accent2"/>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7" name="Google Shape;1267;p42"/>
            <p:cNvSpPr txBox="1"/>
            <p:nvPr/>
          </p:nvSpPr>
          <p:spPr>
            <a:xfrm>
              <a:off x="856976" y="3995875"/>
              <a:ext cx="1073400" cy="944700"/>
            </a:xfrm>
            <a:prstGeom prst="rect">
              <a:avLst/>
            </a:prstGeom>
            <a:solidFill>
              <a:schemeClr val="accent2"/>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GB" sz="1300">
                  <a:solidFill>
                    <a:schemeClr val="dk2"/>
                  </a:solidFill>
                </a:rPr>
                <a:t>69%</a:t>
              </a:r>
              <a:r>
                <a:rPr lang="en-GB" sz="1300">
                  <a:solidFill>
                    <a:srgbClr val="FFFFFF"/>
                  </a:solidFill>
                </a:rPr>
                <a:t> of the LPMs on PPRO’s platform offer a Payment Guarantee</a:t>
              </a:r>
              <a:endParaRPr sz="1300">
                <a:solidFill>
                  <a:srgbClr val="FFFFFF"/>
                </a:solidFill>
              </a:endParaRPr>
            </a:p>
          </p:txBody>
        </p:sp>
      </p:grpSp>
      <p:sp>
        <p:nvSpPr>
          <p:cNvPr id="1268" name="Google Shape;1268;p42"/>
          <p:cNvSpPr txBox="1"/>
          <p:nvPr>
            <p:ph idx="4294967295" type="title"/>
          </p:nvPr>
        </p:nvSpPr>
        <p:spPr>
          <a:xfrm>
            <a:off x="407375" y="548725"/>
            <a:ext cx="98430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Tip 4: Lower risk of fraud &amp; guarantee payments</a:t>
            </a:r>
            <a:endParaRPr/>
          </a:p>
        </p:txBody>
      </p:sp>
      <p:sp>
        <p:nvSpPr>
          <p:cNvPr id="1269" name="Google Shape;1269;p42"/>
          <p:cNvSpPr txBox="1"/>
          <p:nvPr/>
        </p:nvSpPr>
        <p:spPr>
          <a:xfrm>
            <a:off x="9683650" y="6529550"/>
            <a:ext cx="26904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hlink"/>
                </a:solidFill>
                <a:hlinkClick r:id="rId3"/>
              </a:rPr>
              <a:t>Finextra</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16"/>
          <p:cNvSpPr txBox="1"/>
          <p:nvPr>
            <p:ph idx="2" type="body"/>
          </p:nvPr>
        </p:nvSpPr>
        <p:spPr>
          <a:xfrm>
            <a:off x="407368" y="1628775"/>
            <a:ext cx="11376600" cy="4537200"/>
          </a:xfrm>
          <a:prstGeom prst="rect">
            <a:avLst/>
          </a:prstGeom>
          <a:noFill/>
          <a:ln>
            <a:noFill/>
          </a:ln>
        </p:spPr>
        <p:txBody>
          <a:bodyPr anchorCtr="0" anchor="t" bIns="0" lIns="0" spcFirstLastPara="1" rIns="0" wrap="square" tIns="0">
            <a:noAutofit/>
          </a:bodyPr>
          <a:lstStyle/>
          <a:p>
            <a:pPr indent="-360000" lvl="0" marL="360000" rtl="0" algn="l">
              <a:lnSpc>
                <a:spcPct val="110000"/>
              </a:lnSpc>
              <a:spcBef>
                <a:spcPts val="0"/>
              </a:spcBef>
              <a:spcAft>
                <a:spcPts val="0"/>
              </a:spcAft>
              <a:buClr>
                <a:schemeClr val="lt1"/>
              </a:buClr>
              <a:buSzPts val="2000"/>
              <a:buFont typeface="Arial"/>
              <a:buAutoNum type="arabicPeriod"/>
            </a:pPr>
            <a:r>
              <a:rPr lang="en-GB"/>
              <a:t>Introduction</a:t>
            </a:r>
            <a:r>
              <a:rPr lang="en-GB"/>
              <a:t> </a:t>
            </a:r>
            <a:endParaRPr/>
          </a:p>
          <a:p>
            <a:pPr indent="-317500" lvl="1" marL="914400" rtl="0" algn="l">
              <a:lnSpc>
                <a:spcPct val="110000"/>
              </a:lnSpc>
              <a:spcBef>
                <a:spcPts val="0"/>
              </a:spcBef>
              <a:spcAft>
                <a:spcPts val="0"/>
              </a:spcAft>
              <a:buClr>
                <a:schemeClr val="dk2"/>
              </a:buClr>
              <a:buSzPts val="1400"/>
              <a:buChar char="●"/>
            </a:pPr>
            <a:r>
              <a:rPr lang="en-GB">
                <a:solidFill>
                  <a:schemeClr val="dk2"/>
                </a:solidFill>
              </a:rPr>
              <a:t>Brief welcome and PPRO overview</a:t>
            </a:r>
            <a:endParaRPr>
              <a:solidFill>
                <a:schemeClr val="dk2"/>
              </a:solidFill>
            </a:endParaRPr>
          </a:p>
          <a:p>
            <a:pPr indent="-360000" lvl="0" marL="360000" rtl="0" algn="l">
              <a:lnSpc>
                <a:spcPct val="110000"/>
              </a:lnSpc>
              <a:spcBef>
                <a:spcPts val="1800"/>
              </a:spcBef>
              <a:spcAft>
                <a:spcPts val="0"/>
              </a:spcAft>
              <a:buClr>
                <a:schemeClr val="lt1"/>
              </a:buClr>
              <a:buSzPts val="2000"/>
              <a:buFont typeface="Arial"/>
              <a:buAutoNum type="arabicPeriod"/>
            </a:pPr>
            <a:r>
              <a:rPr lang="en-GB"/>
              <a:t>Overview of the local payments landscape</a:t>
            </a:r>
            <a:r>
              <a:rPr lang="en-GB"/>
              <a:t> </a:t>
            </a:r>
            <a:endParaRPr/>
          </a:p>
          <a:p>
            <a:pPr indent="-317500" lvl="1" marL="914400" rtl="0" algn="l">
              <a:lnSpc>
                <a:spcPct val="110000"/>
              </a:lnSpc>
              <a:spcBef>
                <a:spcPts val="0"/>
              </a:spcBef>
              <a:spcAft>
                <a:spcPts val="0"/>
              </a:spcAft>
              <a:buClr>
                <a:schemeClr val="dk2"/>
              </a:buClr>
              <a:buSzPts val="1400"/>
              <a:buChar char="●"/>
            </a:pPr>
            <a:r>
              <a:rPr lang="en-GB">
                <a:solidFill>
                  <a:schemeClr val="dk2"/>
                </a:solidFill>
              </a:rPr>
              <a:t>How local payment methods overtook cards as the lever for growth</a:t>
            </a:r>
            <a:endParaRPr>
              <a:solidFill>
                <a:schemeClr val="dk2"/>
              </a:solidFill>
            </a:endParaRPr>
          </a:p>
          <a:p>
            <a:pPr indent="-360000" lvl="0" marL="360000" rtl="0" algn="l">
              <a:lnSpc>
                <a:spcPct val="110000"/>
              </a:lnSpc>
              <a:spcBef>
                <a:spcPts val="2000"/>
              </a:spcBef>
              <a:spcAft>
                <a:spcPts val="0"/>
              </a:spcAft>
              <a:buClr>
                <a:schemeClr val="lt1"/>
              </a:buClr>
              <a:buSzPts val="2000"/>
              <a:buFont typeface="Arial"/>
              <a:buAutoNum type="arabicPeriod"/>
            </a:pPr>
            <a:r>
              <a:rPr lang="en-GB"/>
              <a:t>Local payment methods you need to know about</a:t>
            </a:r>
            <a:r>
              <a:rPr lang="en-GB"/>
              <a:t> </a:t>
            </a:r>
            <a:endParaRPr/>
          </a:p>
          <a:p>
            <a:pPr indent="-317500" lvl="1" marL="914400" rtl="0" algn="l">
              <a:lnSpc>
                <a:spcPct val="110000"/>
              </a:lnSpc>
              <a:spcBef>
                <a:spcPts val="0"/>
              </a:spcBef>
              <a:spcAft>
                <a:spcPts val="0"/>
              </a:spcAft>
              <a:buClr>
                <a:schemeClr val="dk2"/>
              </a:buClr>
              <a:buSzPts val="1400"/>
              <a:buChar char="●"/>
            </a:pPr>
            <a:r>
              <a:rPr lang="en-GB">
                <a:solidFill>
                  <a:schemeClr val="dk2"/>
                </a:solidFill>
              </a:rPr>
              <a:t>BLIK, MyBank, WeChat Pay &amp; GrabPay</a:t>
            </a:r>
            <a:endParaRPr>
              <a:solidFill>
                <a:schemeClr val="dk2"/>
              </a:solidFill>
            </a:endParaRPr>
          </a:p>
          <a:p>
            <a:pPr indent="-360000" lvl="0" marL="360000" rtl="0" algn="l">
              <a:lnSpc>
                <a:spcPct val="110000"/>
              </a:lnSpc>
              <a:spcBef>
                <a:spcPts val="1800"/>
              </a:spcBef>
              <a:spcAft>
                <a:spcPts val="0"/>
              </a:spcAft>
              <a:buClr>
                <a:schemeClr val="lt1"/>
              </a:buClr>
              <a:buSzPts val="2000"/>
              <a:buFont typeface="Arial"/>
              <a:buAutoNum type="arabicPeriod"/>
            </a:pPr>
            <a:r>
              <a:rPr lang="en-GB"/>
              <a:t>5 top tips for selling LPMs</a:t>
            </a:r>
            <a:r>
              <a:rPr lang="en-GB"/>
              <a:t> </a:t>
            </a:r>
            <a:endParaRPr/>
          </a:p>
          <a:p>
            <a:pPr indent="-317500" lvl="1" marL="914400" rtl="0" algn="l">
              <a:spcBef>
                <a:spcPts val="0"/>
              </a:spcBef>
              <a:spcAft>
                <a:spcPts val="0"/>
              </a:spcAft>
              <a:buClr>
                <a:schemeClr val="dk2"/>
              </a:buClr>
              <a:buSzPts val="1400"/>
              <a:buChar char="●"/>
            </a:pPr>
            <a:r>
              <a:rPr lang="en-GB">
                <a:solidFill>
                  <a:schemeClr val="dk2"/>
                </a:solidFill>
              </a:rPr>
              <a:t>How to add </a:t>
            </a:r>
            <a:r>
              <a:rPr lang="en-GB">
                <a:solidFill>
                  <a:schemeClr val="dk2"/>
                </a:solidFill>
              </a:rPr>
              <a:t>value to your offering, increase transactions, and hit your targets</a:t>
            </a:r>
            <a:endParaRPr i="1" sz="900">
              <a:solidFill>
                <a:schemeClr val="dk2"/>
              </a:solidFill>
            </a:endParaRPr>
          </a:p>
          <a:p>
            <a:pPr indent="-360000" lvl="0" marL="360000" rtl="0" algn="l">
              <a:lnSpc>
                <a:spcPct val="110000"/>
              </a:lnSpc>
              <a:spcBef>
                <a:spcPts val="1800"/>
              </a:spcBef>
              <a:spcAft>
                <a:spcPts val="0"/>
              </a:spcAft>
              <a:buClr>
                <a:schemeClr val="lt1"/>
              </a:buClr>
              <a:buSzPts val="2000"/>
              <a:buFont typeface="Arial"/>
              <a:buAutoNum type="arabicPeriod"/>
            </a:pPr>
            <a:r>
              <a:rPr lang="en-GB"/>
              <a:t>Resources for PPRO partners </a:t>
            </a:r>
            <a:endParaRPr/>
          </a:p>
          <a:p>
            <a:pPr indent="-317500" lvl="1" marL="914400" rtl="0" algn="l">
              <a:lnSpc>
                <a:spcPct val="110000"/>
              </a:lnSpc>
              <a:spcBef>
                <a:spcPts val="0"/>
              </a:spcBef>
              <a:spcAft>
                <a:spcPts val="0"/>
              </a:spcAft>
              <a:buClr>
                <a:schemeClr val="dk2"/>
              </a:buClr>
              <a:buSzPts val="1400"/>
              <a:buChar char="●"/>
            </a:pPr>
            <a:r>
              <a:rPr lang="en-GB">
                <a:solidFill>
                  <a:schemeClr val="dk2"/>
                </a:solidFill>
              </a:rPr>
              <a:t>E-commerce insights and tools designed to make you the expert</a:t>
            </a:r>
            <a:endParaRPr>
              <a:solidFill>
                <a:schemeClr val="dk2"/>
              </a:solidFill>
            </a:endParaRPr>
          </a:p>
          <a:p>
            <a:pPr indent="-360000" lvl="0" marL="360000" rtl="0" algn="l">
              <a:lnSpc>
                <a:spcPct val="110000"/>
              </a:lnSpc>
              <a:spcBef>
                <a:spcPts val="1800"/>
              </a:spcBef>
              <a:spcAft>
                <a:spcPts val="0"/>
              </a:spcAft>
              <a:buSzPts val="2000"/>
              <a:buAutoNum type="arabicPeriod"/>
            </a:pPr>
            <a:r>
              <a:rPr lang="en-GB"/>
              <a:t>Q</a:t>
            </a:r>
            <a:r>
              <a:rPr lang="en-GB"/>
              <a:t>&amp;A</a:t>
            </a:r>
            <a:endParaRPr/>
          </a:p>
        </p:txBody>
      </p:sp>
      <p:sp>
        <p:nvSpPr>
          <p:cNvPr id="179" name="Google Shape;179;p16"/>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80" name="Google Shape;180;p16"/>
          <p:cNvSpPr txBox="1"/>
          <p:nvPr>
            <p:ph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lt1"/>
              </a:buClr>
              <a:buSzPts val="3200"/>
              <a:buFont typeface="Arial"/>
              <a:buNone/>
            </a:pPr>
            <a:r>
              <a:rPr lang="en-GB"/>
              <a:t>Agenda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3" name="Shape 1273"/>
        <p:cNvGrpSpPr/>
        <p:nvPr/>
      </p:nvGrpSpPr>
      <p:grpSpPr>
        <a:xfrm>
          <a:off x="0" y="0"/>
          <a:ext cx="0" cy="0"/>
          <a:chOff x="0" y="0"/>
          <a:chExt cx="0" cy="0"/>
        </a:xfrm>
      </p:grpSpPr>
      <p:sp>
        <p:nvSpPr>
          <p:cNvPr id="1274" name="Google Shape;1274;p43"/>
          <p:cNvSpPr/>
          <p:nvPr/>
        </p:nvSpPr>
        <p:spPr>
          <a:xfrm>
            <a:off x="521800" y="1621325"/>
            <a:ext cx="5867100" cy="2832600"/>
          </a:xfrm>
          <a:prstGeom prst="rect">
            <a:avLst/>
          </a:prstGeom>
          <a:noFill/>
          <a:ln cap="flat" cmpd="sng" w="9525">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43"/>
          <p:cNvSpPr txBox="1"/>
          <p:nvPr>
            <p:ph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Tip 5: Pricing </a:t>
            </a:r>
            <a:endParaRPr/>
          </a:p>
        </p:txBody>
      </p:sp>
      <p:sp>
        <p:nvSpPr>
          <p:cNvPr id="1276" name="Google Shape;1276;p43"/>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277" name="Google Shape;1277;p43"/>
          <p:cNvSpPr txBox="1"/>
          <p:nvPr/>
        </p:nvSpPr>
        <p:spPr>
          <a:xfrm>
            <a:off x="7137550" y="1621325"/>
            <a:ext cx="3633900" cy="429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800">
                <a:solidFill>
                  <a:schemeClr val="dk1"/>
                </a:solidFill>
              </a:rPr>
              <a:t>The average totals of Visa / Mastercard that have been quoted are likely to be based on Intra EEA interchange fees which range between 0.20% (debit) and 0.30% (credit).</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rPr lang="en-GB" sz="1800">
                <a:solidFill>
                  <a:schemeClr val="dk1"/>
                </a:solidFill>
              </a:rPr>
              <a:t>To match the fees in the this example the ATV would need to be €27.78</a:t>
            </a:r>
            <a:endParaRPr sz="1800">
              <a:solidFill>
                <a:schemeClr val="dk1"/>
              </a:solidFill>
            </a:endParaRPr>
          </a:p>
        </p:txBody>
      </p:sp>
      <p:sp>
        <p:nvSpPr>
          <p:cNvPr id="1278" name="Google Shape;1278;p43"/>
          <p:cNvSpPr txBox="1"/>
          <p:nvPr>
            <p:ph idx="1" type="body"/>
          </p:nvPr>
        </p:nvSpPr>
        <p:spPr>
          <a:xfrm>
            <a:off x="463543" y="980750"/>
            <a:ext cx="8806500" cy="28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An example from a large PSP’s website</a:t>
            </a:r>
            <a:endParaRPr/>
          </a:p>
        </p:txBody>
      </p:sp>
      <p:grpSp>
        <p:nvGrpSpPr>
          <p:cNvPr id="1279" name="Google Shape;1279;p43"/>
          <p:cNvGrpSpPr/>
          <p:nvPr/>
        </p:nvGrpSpPr>
        <p:grpSpPr>
          <a:xfrm>
            <a:off x="389975" y="2370075"/>
            <a:ext cx="5952225" cy="2008875"/>
            <a:chOff x="436565" y="1891796"/>
            <a:chExt cx="5952225" cy="2008875"/>
          </a:xfrm>
        </p:grpSpPr>
        <p:pic>
          <p:nvPicPr>
            <p:cNvPr id="1280" name="Google Shape;1280;p43"/>
            <p:cNvPicPr preferRelativeResize="0"/>
            <p:nvPr/>
          </p:nvPicPr>
          <p:blipFill rotWithShape="1">
            <a:blip r:embed="rId3">
              <a:alphaModFix/>
            </a:blip>
            <a:srcRect b="0" l="2293" r="43094" t="14163"/>
            <a:stretch/>
          </p:blipFill>
          <p:spPr>
            <a:xfrm>
              <a:off x="642940" y="1891796"/>
              <a:ext cx="4267601" cy="657375"/>
            </a:xfrm>
            <a:prstGeom prst="rect">
              <a:avLst/>
            </a:prstGeom>
            <a:noFill/>
            <a:ln>
              <a:noFill/>
            </a:ln>
          </p:spPr>
        </p:pic>
        <p:pic>
          <p:nvPicPr>
            <p:cNvPr id="1281" name="Google Shape;1281;p43"/>
            <p:cNvPicPr preferRelativeResize="0"/>
            <p:nvPr/>
          </p:nvPicPr>
          <p:blipFill rotWithShape="1">
            <a:blip r:embed="rId4">
              <a:alphaModFix/>
            </a:blip>
            <a:srcRect b="0" l="2417" r="57295" t="0"/>
            <a:stretch/>
          </p:blipFill>
          <p:spPr>
            <a:xfrm>
              <a:off x="642950" y="2505350"/>
              <a:ext cx="2944450" cy="716300"/>
            </a:xfrm>
            <a:prstGeom prst="rect">
              <a:avLst/>
            </a:prstGeom>
            <a:noFill/>
            <a:ln>
              <a:noFill/>
            </a:ln>
          </p:spPr>
        </p:pic>
        <p:pic>
          <p:nvPicPr>
            <p:cNvPr id="1282" name="Google Shape;1282;p43"/>
            <p:cNvPicPr preferRelativeResize="0"/>
            <p:nvPr/>
          </p:nvPicPr>
          <p:blipFill rotWithShape="1">
            <a:blip r:embed="rId5">
              <a:alphaModFix/>
            </a:blip>
            <a:srcRect b="6472" l="-2711" r="61686" t="0"/>
            <a:stretch/>
          </p:blipFill>
          <p:spPr>
            <a:xfrm>
              <a:off x="436565" y="3184371"/>
              <a:ext cx="3121200" cy="716300"/>
            </a:xfrm>
            <a:prstGeom prst="rect">
              <a:avLst/>
            </a:prstGeom>
            <a:noFill/>
            <a:ln>
              <a:noFill/>
            </a:ln>
          </p:spPr>
        </p:pic>
        <p:pic>
          <p:nvPicPr>
            <p:cNvPr id="1283" name="Google Shape;1283;p43"/>
            <p:cNvPicPr preferRelativeResize="0"/>
            <p:nvPr/>
          </p:nvPicPr>
          <p:blipFill rotWithShape="1">
            <a:blip r:embed="rId3">
              <a:alphaModFix/>
            </a:blip>
            <a:srcRect b="0" l="63902" r="2552" t="14163"/>
            <a:stretch/>
          </p:blipFill>
          <p:spPr>
            <a:xfrm>
              <a:off x="3587390" y="1891796"/>
              <a:ext cx="2621275" cy="657375"/>
            </a:xfrm>
            <a:prstGeom prst="rect">
              <a:avLst/>
            </a:prstGeom>
            <a:noFill/>
            <a:ln>
              <a:noFill/>
            </a:ln>
          </p:spPr>
        </p:pic>
        <p:pic>
          <p:nvPicPr>
            <p:cNvPr id="1284" name="Google Shape;1284;p43"/>
            <p:cNvPicPr preferRelativeResize="0"/>
            <p:nvPr/>
          </p:nvPicPr>
          <p:blipFill rotWithShape="1">
            <a:blip r:embed="rId4">
              <a:alphaModFix/>
            </a:blip>
            <a:srcRect b="0" l="61606" r="0" t="0"/>
            <a:stretch/>
          </p:blipFill>
          <p:spPr>
            <a:xfrm>
              <a:off x="3402723" y="2505350"/>
              <a:ext cx="2805951" cy="716300"/>
            </a:xfrm>
            <a:prstGeom prst="rect">
              <a:avLst/>
            </a:prstGeom>
            <a:noFill/>
            <a:ln>
              <a:noFill/>
            </a:ln>
          </p:spPr>
        </p:pic>
        <p:pic>
          <p:nvPicPr>
            <p:cNvPr id="1285" name="Google Shape;1285;p43"/>
            <p:cNvPicPr preferRelativeResize="0"/>
            <p:nvPr/>
          </p:nvPicPr>
          <p:blipFill rotWithShape="1">
            <a:blip r:embed="rId5">
              <a:alphaModFix/>
            </a:blip>
            <a:srcRect b="6472" l="63314" r="0" t="0"/>
            <a:stretch/>
          </p:blipFill>
          <p:spPr>
            <a:xfrm>
              <a:off x="3522165" y="3184371"/>
              <a:ext cx="2866625" cy="716300"/>
            </a:xfrm>
            <a:prstGeom prst="rect">
              <a:avLst/>
            </a:prstGeom>
            <a:noFill/>
            <a:ln>
              <a:noFill/>
            </a:ln>
          </p:spPr>
        </p:pic>
      </p:grpSp>
      <p:sp>
        <p:nvSpPr>
          <p:cNvPr id="1286" name="Google Shape;1286;p43"/>
          <p:cNvSpPr txBox="1"/>
          <p:nvPr/>
        </p:nvSpPr>
        <p:spPr>
          <a:xfrm>
            <a:off x="682588" y="1705175"/>
            <a:ext cx="5367000" cy="626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800">
                <a:solidFill>
                  <a:schemeClr val="accent1"/>
                </a:solidFill>
              </a:rPr>
              <a:t>On a </a:t>
            </a:r>
            <a:r>
              <a:rPr b="1" lang="en-GB" sz="1800">
                <a:solidFill>
                  <a:schemeClr val="accent1"/>
                </a:solidFill>
              </a:rPr>
              <a:t>€100 </a:t>
            </a:r>
            <a:r>
              <a:rPr lang="en-GB" sz="1800">
                <a:solidFill>
                  <a:schemeClr val="accent1"/>
                </a:solidFill>
              </a:rPr>
              <a:t>transaction:</a:t>
            </a:r>
            <a:endParaRPr sz="1800">
              <a:solidFill>
                <a:schemeClr val="accent1"/>
              </a:solidFill>
            </a:endParaRPr>
          </a:p>
        </p:txBody>
      </p:sp>
      <p:sp>
        <p:nvSpPr>
          <p:cNvPr id="1287" name="Google Shape;1287;p43"/>
          <p:cNvSpPr txBox="1"/>
          <p:nvPr/>
        </p:nvSpPr>
        <p:spPr>
          <a:xfrm>
            <a:off x="288850" y="4649025"/>
            <a:ext cx="5031300" cy="1341900"/>
          </a:xfrm>
          <a:prstGeom prst="rect">
            <a:avLst/>
          </a:prstGeom>
          <a:noFill/>
          <a:ln>
            <a:noFill/>
          </a:ln>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Clr>
                <a:schemeClr val="accent4"/>
              </a:buClr>
              <a:buSzPts val="1400"/>
              <a:buChar char="●"/>
            </a:pPr>
            <a:r>
              <a:rPr lang="en-GB">
                <a:solidFill>
                  <a:schemeClr val="accent4"/>
                </a:solidFill>
              </a:rPr>
              <a:t>iDEAL MSC = </a:t>
            </a:r>
            <a:r>
              <a:rPr b="1" lang="en-GB">
                <a:solidFill>
                  <a:schemeClr val="accent1"/>
                </a:solidFill>
              </a:rPr>
              <a:t>€0.25</a:t>
            </a:r>
            <a:endParaRPr b="1">
              <a:solidFill>
                <a:schemeClr val="accent1"/>
              </a:solidFill>
            </a:endParaRPr>
          </a:p>
          <a:p>
            <a:pPr indent="-317500" lvl="0" marL="457200" rtl="0" algn="l">
              <a:lnSpc>
                <a:spcPct val="150000"/>
              </a:lnSpc>
              <a:spcBef>
                <a:spcPts val="0"/>
              </a:spcBef>
              <a:spcAft>
                <a:spcPts val="0"/>
              </a:spcAft>
              <a:buClr>
                <a:schemeClr val="accent4"/>
              </a:buClr>
              <a:buSzPts val="1400"/>
              <a:buChar char="●"/>
            </a:pPr>
            <a:r>
              <a:rPr lang="en-GB">
                <a:solidFill>
                  <a:schemeClr val="accent4"/>
                </a:solidFill>
              </a:rPr>
              <a:t>Mastercard MSC = </a:t>
            </a:r>
            <a:r>
              <a:rPr b="1" lang="en-GB">
                <a:solidFill>
                  <a:schemeClr val="accent1"/>
                </a:solidFill>
              </a:rPr>
              <a:t>€0.90</a:t>
            </a:r>
            <a:endParaRPr b="1">
              <a:solidFill>
                <a:schemeClr val="accent1"/>
              </a:solidFill>
            </a:endParaRPr>
          </a:p>
          <a:p>
            <a:pPr indent="-317500" lvl="0" marL="457200" rtl="0" algn="l">
              <a:lnSpc>
                <a:spcPct val="150000"/>
              </a:lnSpc>
              <a:spcBef>
                <a:spcPts val="0"/>
              </a:spcBef>
              <a:spcAft>
                <a:spcPts val="0"/>
              </a:spcAft>
              <a:buClr>
                <a:schemeClr val="accent4"/>
              </a:buClr>
              <a:buSzPts val="1400"/>
              <a:buChar char="●"/>
            </a:pPr>
            <a:r>
              <a:rPr lang="en-GB">
                <a:solidFill>
                  <a:schemeClr val="accent4"/>
                </a:solidFill>
              </a:rPr>
              <a:t>Visa MSC = </a:t>
            </a:r>
            <a:r>
              <a:rPr b="1" lang="en-GB">
                <a:solidFill>
                  <a:schemeClr val="accent1"/>
                </a:solidFill>
              </a:rPr>
              <a:t>€0.90</a:t>
            </a:r>
            <a:endParaRPr b="1">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1" name="Shape 1291"/>
        <p:cNvGrpSpPr/>
        <p:nvPr/>
      </p:nvGrpSpPr>
      <p:grpSpPr>
        <a:xfrm>
          <a:off x="0" y="0"/>
          <a:ext cx="0" cy="0"/>
          <a:chOff x="0" y="0"/>
          <a:chExt cx="0" cy="0"/>
        </a:xfrm>
      </p:grpSpPr>
      <p:sp>
        <p:nvSpPr>
          <p:cNvPr id="1292" name="Google Shape;1292;p44"/>
          <p:cNvSpPr txBox="1"/>
          <p:nvPr>
            <p:ph type="title"/>
          </p:nvPr>
        </p:nvSpPr>
        <p:spPr>
          <a:xfrm>
            <a:off x="4007743" y="1629015"/>
            <a:ext cx="7776300" cy="1944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Arial"/>
              <a:buNone/>
            </a:pPr>
            <a:r>
              <a:rPr lang="en-GB"/>
              <a:t>Resources</a:t>
            </a:r>
            <a:endParaRPr/>
          </a:p>
        </p:txBody>
      </p:sp>
      <p:sp>
        <p:nvSpPr>
          <p:cNvPr id="1293" name="Google Shape;1293;p44"/>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294" name="Google Shape;1294;p44"/>
          <p:cNvSpPr txBox="1"/>
          <p:nvPr>
            <p:ph idx="2" type="body"/>
          </p:nvPr>
        </p:nvSpPr>
        <p:spPr>
          <a:xfrm>
            <a:off x="1124755" y="2557704"/>
            <a:ext cx="2087400" cy="15120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chemeClr val="lt1"/>
              </a:buClr>
              <a:buSzPts val="8800"/>
              <a:buNone/>
            </a:pPr>
            <a:r>
              <a:rPr lang="en-GB"/>
              <a:t>5</a:t>
            </a:r>
            <a:r>
              <a:rPr lang="en-GB"/>
              <a:t>.</a:t>
            </a:r>
            <a:endParaRPr/>
          </a:p>
        </p:txBody>
      </p:sp>
      <p:sp>
        <p:nvSpPr>
          <p:cNvPr id="1295" name="Google Shape;1295;p44"/>
          <p:cNvSpPr txBox="1"/>
          <p:nvPr>
            <p:ph idx="1" type="body"/>
          </p:nvPr>
        </p:nvSpPr>
        <p:spPr>
          <a:xfrm>
            <a:off x="4007743" y="3789040"/>
            <a:ext cx="7776300" cy="792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lt1"/>
              </a:buClr>
              <a:buSzPts val="1600"/>
              <a:buNone/>
            </a:pPr>
            <a:r>
              <a:rPr b="1" lang="en-GB" sz="1800">
                <a:solidFill>
                  <a:schemeClr val="accent1"/>
                </a:solidFill>
              </a:rPr>
              <a:t>Matt Jackson </a:t>
            </a:r>
            <a:r>
              <a:rPr lang="en-GB">
                <a:solidFill>
                  <a:schemeClr val="accent1"/>
                </a:solidFill>
              </a:rPr>
              <a:t>| </a:t>
            </a:r>
            <a:r>
              <a:rPr lang="en-GB">
                <a:solidFill>
                  <a:schemeClr val="accent1"/>
                </a:solidFill>
              </a:rPr>
              <a:t>Head of Partner Development, EMEA</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0" name="Shape 1300"/>
        <p:cNvGrpSpPr/>
        <p:nvPr/>
      </p:nvGrpSpPr>
      <p:grpSpPr>
        <a:xfrm>
          <a:off x="0" y="0"/>
          <a:ext cx="0" cy="0"/>
          <a:chOff x="0" y="0"/>
          <a:chExt cx="0" cy="0"/>
        </a:xfrm>
      </p:grpSpPr>
      <p:sp>
        <p:nvSpPr>
          <p:cNvPr id="1301" name="Google Shape;1301;p45"/>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302" name="Google Shape;1302;p45"/>
          <p:cNvSpPr/>
          <p:nvPr/>
        </p:nvSpPr>
        <p:spPr>
          <a:xfrm>
            <a:off x="0" y="2125200"/>
            <a:ext cx="6941100" cy="4751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3" name="Google Shape;1303;p45"/>
          <p:cNvPicPr preferRelativeResize="0"/>
          <p:nvPr/>
        </p:nvPicPr>
        <p:blipFill rotWithShape="1">
          <a:blip r:embed="rId3">
            <a:alphaModFix amt="13000"/>
          </a:blip>
          <a:srcRect b="11930" l="0" r="0" t="-11930"/>
          <a:stretch/>
        </p:blipFill>
        <p:spPr>
          <a:xfrm>
            <a:off x="688103" y="468663"/>
            <a:ext cx="5209684" cy="6407926"/>
          </a:xfrm>
          <a:prstGeom prst="rect">
            <a:avLst/>
          </a:prstGeom>
          <a:noFill/>
          <a:ln>
            <a:noFill/>
          </a:ln>
        </p:spPr>
      </p:pic>
      <p:sp>
        <p:nvSpPr>
          <p:cNvPr id="1304" name="Google Shape;1304;p45"/>
          <p:cNvSpPr txBox="1"/>
          <p:nvPr/>
        </p:nvSpPr>
        <p:spPr>
          <a:xfrm>
            <a:off x="7222500" y="1628775"/>
            <a:ext cx="4671000" cy="230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chemeClr val="accent1"/>
                </a:solidFill>
              </a:rPr>
              <a:t>Get FREE almanacs in the mail</a:t>
            </a:r>
            <a:endParaRPr b="1" sz="2400">
              <a:solidFill>
                <a:schemeClr val="accent1"/>
              </a:solidFill>
            </a:endParaRPr>
          </a:p>
          <a:p>
            <a:pPr indent="0" lvl="0" marL="0" rtl="0" algn="ctr">
              <a:spcBef>
                <a:spcPts val="0"/>
              </a:spcBef>
              <a:spcAft>
                <a:spcPts val="0"/>
              </a:spcAft>
              <a:buNone/>
            </a:pPr>
            <a:r>
              <a:t/>
            </a:r>
            <a:endParaRPr sz="1800">
              <a:solidFill>
                <a:schemeClr val="dk1"/>
              </a:solidFill>
            </a:endParaRPr>
          </a:p>
          <a:p>
            <a:pPr indent="0" lvl="0" marL="0" rtl="0" algn="ctr">
              <a:spcBef>
                <a:spcPts val="0"/>
              </a:spcBef>
              <a:spcAft>
                <a:spcPts val="0"/>
              </a:spcAft>
              <a:buNone/>
            </a:pPr>
            <a:r>
              <a:rPr lang="en-GB" sz="1800">
                <a:solidFill>
                  <a:schemeClr val="accent1"/>
                </a:solidFill>
              </a:rPr>
              <a:t>Scan the QR code or visit </a:t>
            </a:r>
            <a:r>
              <a:rPr lang="en-GB" sz="1800" u="sng">
                <a:solidFill>
                  <a:schemeClr val="accent1"/>
                </a:solidFill>
                <a:hlinkClick r:id="rId4"/>
              </a:rPr>
              <a:t>www.ppro.com/order-your-free-almanac/</a:t>
            </a:r>
            <a:endParaRPr sz="1800">
              <a:solidFill>
                <a:schemeClr val="accent1"/>
              </a:solidFill>
            </a:endParaRPr>
          </a:p>
        </p:txBody>
      </p:sp>
      <p:pic>
        <p:nvPicPr>
          <p:cNvPr id="1305" name="Google Shape;1305;p45"/>
          <p:cNvPicPr preferRelativeResize="0"/>
          <p:nvPr/>
        </p:nvPicPr>
        <p:blipFill>
          <a:blip r:embed="rId5">
            <a:alphaModFix/>
          </a:blip>
          <a:stretch>
            <a:fillRect/>
          </a:stretch>
        </p:blipFill>
        <p:spPr>
          <a:xfrm>
            <a:off x="8490088" y="3138650"/>
            <a:ext cx="2106023" cy="2106023"/>
          </a:xfrm>
          <a:prstGeom prst="rect">
            <a:avLst/>
          </a:prstGeom>
          <a:noFill/>
          <a:ln>
            <a:noFill/>
          </a:ln>
        </p:spPr>
      </p:pic>
      <p:sp>
        <p:nvSpPr>
          <p:cNvPr id="1306" name="Google Shape;1306;p45"/>
          <p:cNvSpPr/>
          <p:nvPr/>
        </p:nvSpPr>
        <p:spPr>
          <a:xfrm>
            <a:off x="0" y="9325"/>
            <a:ext cx="6941100" cy="2059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45"/>
          <p:cNvSpPr txBox="1"/>
          <p:nvPr/>
        </p:nvSpPr>
        <p:spPr>
          <a:xfrm>
            <a:off x="408000" y="462950"/>
            <a:ext cx="6153300" cy="14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FFFFFF"/>
                </a:solidFill>
              </a:rPr>
              <a:t>A whole world of payments insights at your fingertips</a:t>
            </a:r>
            <a:endParaRPr b="1" sz="3000">
              <a:solidFill>
                <a:srgbClr val="FFFFFF"/>
              </a:solidFill>
            </a:endParaRPr>
          </a:p>
          <a:p>
            <a:pPr indent="0" lvl="0" marL="0" rtl="0" algn="l">
              <a:spcBef>
                <a:spcPts val="0"/>
              </a:spcBef>
              <a:spcAft>
                <a:spcPts val="0"/>
              </a:spcAft>
              <a:buNone/>
            </a:pPr>
            <a:r>
              <a:t/>
            </a:r>
            <a:endParaRPr b="1" sz="1100">
              <a:solidFill>
                <a:srgbClr val="FFFFFF"/>
              </a:solidFill>
            </a:endParaRPr>
          </a:p>
        </p:txBody>
      </p:sp>
      <p:sp>
        <p:nvSpPr>
          <p:cNvPr id="1308" name="Google Shape;1308;p45"/>
          <p:cNvSpPr txBox="1"/>
          <p:nvPr/>
        </p:nvSpPr>
        <p:spPr>
          <a:xfrm>
            <a:off x="431550" y="2334000"/>
            <a:ext cx="6078000" cy="352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chemeClr val="lt1"/>
                </a:solidFill>
              </a:rPr>
              <a:t>Explore new markets, optimise your payments mix, and increase conversion in every corner of the world.</a:t>
            </a:r>
            <a:endParaRPr b="1" sz="1800">
              <a:solidFill>
                <a:schemeClr val="lt1"/>
              </a:solidFill>
            </a:endParaRPr>
          </a:p>
          <a:p>
            <a:pPr indent="0" lvl="0" marL="0" rtl="0" algn="l">
              <a:lnSpc>
                <a:spcPct val="115000"/>
              </a:lnSpc>
              <a:spcBef>
                <a:spcPts val="0"/>
              </a:spcBef>
              <a:spcAft>
                <a:spcPts val="0"/>
              </a:spcAft>
              <a:buNone/>
            </a:pPr>
            <a:r>
              <a:t/>
            </a:r>
            <a:endParaRPr sz="1800">
              <a:solidFill>
                <a:schemeClr val="lt1"/>
              </a:solidFill>
            </a:endParaRPr>
          </a:p>
          <a:p>
            <a:pPr indent="-342900" lvl="0" marL="457200" rtl="0" algn="l">
              <a:lnSpc>
                <a:spcPct val="115000"/>
              </a:lnSpc>
              <a:spcBef>
                <a:spcPts val="0"/>
              </a:spcBef>
              <a:spcAft>
                <a:spcPts val="0"/>
              </a:spcAft>
              <a:buClr>
                <a:srgbClr val="FFFFFF"/>
              </a:buClr>
              <a:buSzPts val="1800"/>
              <a:buChar char="●"/>
            </a:pPr>
            <a:r>
              <a:rPr lang="en-GB" sz="1800">
                <a:solidFill>
                  <a:srgbClr val="FFFFFF"/>
                </a:solidFill>
              </a:rPr>
              <a:t>Insights for 60 e-commerce markets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GB" sz="1800">
                <a:solidFill>
                  <a:srgbClr val="FFFFFF"/>
                </a:solidFill>
              </a:rPr>
              <a:t>Over 490 local payment methods</a:t>
            </a:r>
            <a:r>
              <a:rPr lang="en-GB" sz="1800">
                <a:solidFill>
                  <a:srgbClr val="FFFFFF"/>
                </a:solidFill>
              </a:rPr>
              <a:t>*</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GB" sz="1800">
                <a:solidFill>
                  <a:srgbClr val="FFFFFF"/>
                </a:solidFill>
              </a:rPr>
              <a:t>Exclusively for PPRO partners</a:t>
            </a:r>
            <a:endParaRPr sz="1800">
              <a:solidFill>
                <a:srgbClr val="FFFFFF"/>
              </a:solidFill>
            </a:endParaRPr>
          </a:p>
          <a:p>
            <a:pPr indent="-342900" lvl="0" marL="457200" rtl="0" algn="l">
              <a:lnSpc>
                <a:spcPct val="115000"/>
              </a:lnSpc>
              <a:spcBef>
                <a:spcPts val="0"/>
              </a:spcBef>
              <a:spcAft>
                <a:spcPts val="0"/>
              </a:spcAft>
              <a:buClr>
                <a:srgbClr val="FFFFFF"/>
              </a:buClr>
              <a:buSzPts val="1800"/>
              <a:buChar char="●"/>
            </a:pPr>
            <a:r>
              <a:rPr lang="en-GB" sz="1800">
                <a:solidFill>
                  <a:srgbClr val="FFFFFF"/>
                </a:solidFill>
              </a:rPr>
              <a:t>Thousands of hours of research</a:t>
            </a:r>
            <a:endParaRPr sz="1800">
              <a:solidFill>
                <a:srgbClr val="FFFFFF"/>
              </a:solidFill>
            </a:endParaRPr>
          </a:p>
          <a:p>
            <a:pPr indent="-342900" lvl="0" marL="457200" rtl="0" algn="l">
              <a:lnSpc>
                <a:spcPct val="115000"/>
              </a:lnSpc>
              <a:spcBef>
                <a:spcPts val="0"/>
              </a:spcBef>
              <a:spcAft>
                <a:spcPts val="0"/>
              </a:spcAft>
              <a:buClr>
                <a:schemeClr val="lt1"/>
              </a:buClr>
              <a:buSzPts val="1800"/>
              <a:buChar char="●"/>
            </a:pPr>
            <a:r>
              <a:rPr lang="en-GB" sz="1800">
                <a:solidFill>
                  <a:schemeClr val="lt1"/>
                </a:solidFill>
              </a:rPr>
              <a:t>The distilled knowledge of our global team of payment experts</a:t>
            </a:r>
            <a:endParaRPr sz="1800">
              <a:solidFill>
                <a:schemeClr val="lt1"/>
              </a:solidFill>
            </a:endParaRPr>
          </a:p>
          <a:p>
            <a:pPr indent="0" lvl="0" marL="0" rtl="0" algn="l">
              <a:lnSpc>
                <a:spcPct val="115000"/>
              </a:lnSpc>
              <a:spcBef>
                <a:spcPts val="0"/>
              </a:spcBef>
              <a:spcAft>
                <a:spcPts val="0"/>
              </a:spcAft>
              <a:buNone/>
            </a:pPr>
            <a:r>
              <a:t/>
            </a:r>
            <a:endParaRPr sz="1800">
              <a:solidFill>
                <a:schemeClr val="lt1"/>
              </a:solidFill>
            </a:endParaRPr>
          </a:p>
          <a:p>
            <a:pPr indent="0" lvl="0" marL="0" rtl="0" algn="l">
              <a:lnSpc>
                <a:spcPct val="115000"/>
              </a:lnSpc>
              <a:spcBef>
                <a:spcPts val="0"/>
              </a:spcBef>
              <a:spcAft>
                <a:spcPts val="0"/>
              </a:spcAft>
              <a:buNone/>
            </a:pPr>
            <a:r>
              <a:t/>
            </a:r>
            <a:endParaRPr b="1" sz="1600">
              <a:solidFill>
                <a:schemeClr val="lt1"/>
              </a:solidFill>
            </a:endParaRPr>
          </a:p>
          <a:p>
            <a:pPr indent="0" lvl="0" marL="0" rtl="0" algn="l">
              <a:lnSpc>
                <a:spcPct val="115000"/>
              </a:lnSpc>
              <a:spcBef>
                <a:spcPts val="0"/>
              </a:spcBef>
              <a:spcAft>
                <a:spcPts val="0"/>
              </a:spcAft>
              <a:buNone/>
            </a:pPr>
            <a:r>
              <a:t/>
            </a:r>
            <a:endParaRPr b="1" sz="1600">
              <a:solidFill>
                <a:schemeClr val="lt1"/>
              </a:solidFill>
            </a:endParaRPr>
          </a:p>
          <a:p>
            <a:pPr indent="0" lvl="0" marL="0" rtl="0" algn="l">
              <a:lnSpc>
                <a:spcPct val="115000"/>
              </a:lnSpc>
              <a:spcBef>
                <a:spcPts val="0"/>
              </a:spcBef>
              <a:spcAft>
                <a:spcPts val="0"/>
              </a:spcAft>
              <a:buNone/>
            </a:pPr>
            <a:r>
              <a:t/>
            </a:r>
            <a:endParaRPr sz="600">
              <a:solidFill>
                <a:schemeClr val="lt1"/>
              </a:solidFill>
            </a:endParaRPr>
          </a:p>
          <a:p>
            <a:pPr indent="0" lvl="0" marL="0" rtl="0" algn="l">
              <a:lnSpc>
                <a:spcPct val="115000"/>
              </a:lnSpc>
              <a:spcBef>
                <a:spcPts val="0"/>
              </a:spcBef>
              <a:spcAft>
                <a:spcPts val="0"/>
              </a:spcAft>
              <a:buNone/>
            </a:pPr>
            <a:r>
              <a:t/>
            </a:r>
            <a:endParaRPr sz="600">
              <a:solidFill>
                <a:schemeClr val="lt1"/>
              </a:solidFill>
            </a:endParaRPr>
          </a:p>
          <a:p>
            <a:pPr indent="0" lvl="0" marL="0" rtl="0" algn="l">
              <a:lnSpc>
                <a:spcPct val="115000"/>
              </a:lnSpc>
              <a:spcBef>
                <a:spcPts val="0"/>
              </a:spcBef>
              <a:spcAft>
                <a:spcPts val="0"/>
              </a:spcAft>
              <a:buNone/>
            </a:pPr>
            <a:r>
              <a:t/>
            </a:r>
            <a:endParaRPr sz="600">
              <a:solidFill>
                <a:schemeClr val="lt1"/>
              </a:solidFill>
            </a:endParaRPr>
          </a:p>
          <a:p>
            <a:pPr indent="0" lvl="0" marL="0" rtl="0" algn="l">
              <a:lnSpc>
                <a:spcPct val="115000"/>
              </a:lnSpc>
              <a:spcBef>
                <a:spcPts val="0"/>
              </a:spcBef>
              <a:spcAft>
                <a:spcPts val="0"/>
              </a:spcAft>
              <a:buNone/>
            </a:pPr>
            <a:r>
              <a:rPr lang="en-GB" sz="800">
                <a:solidFill>
                  <a:schemeClr val="lt1"/>
                </a:solidFill>
              </a:rPr>
              <a:t>*Not all LPMs covered in the almanac are available on PPRO’s platform. </a:t>
            </a:r>
            <a:endParaRPr sz="800">
              <a:solidFill>
                <a:schemeClr val="lt1"/>
              </a:solidFill>
            </a:endParaRPr>
          </a:p>
          <a:p>
            <a:pPr indent="0" lvl="0" marL="0" rtl="0" algn="l">
              <a:lnSpc>
                <a:spcPct val="115000"/>
              </a:lnSpc>
              <a:spcBef>
                <a:spcPts val="0"/>
              </a:spcBef>
              <a:spcAft>
                <a:spcPts val="0"/>
              </a:spcAft>
              <a:buNone/>
            </a:pPr>
            <a:r>
              <a:rPr lang="en-GB" sz="800">
                <a:solidFill>
                  <a:schemeClr val="lt1"/>
                </a:solidFill>
              </a:rPr>
              <a:t> The index is an objective view at all the significant payment methods across the globe. </a:t>
            </a:r>
            <a:endParaRPr sz="800">
              <a:solidFill>
                <a:schemeClr val="lt1"/>
              </a:solidFill>
            </a:endParaRPr>
          </a:p>
        </p:txBody>
      </p:sp>
      <p:sp>
        <p:nvSpPr>
          <p:cNvPr id="1309" name="Google Shape;1309;p45"/>
          <p:cNvSpPr txBox="1"/>
          <p:nvPr/>
        </p:nvSpPr>
        <p:spPr>
          <a:xfrm>
            <a:off x="7438500" y="5396325"/>
            <a:ext cx="4289400" cy="9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chemeClr val="lt2"/>
                </a:solidFill>
              </a:rPr>
              <a:t>View the Digital Almanac at</a:t>
            </a:r>
            <a:r>
              <a:rPr b="1" lang="en-GB" sz="1600">
                <a:solidFill>
                  <a:schemeClr val="lt2"/>
                </a:solidFill>
              </a:rPr>
              <a:t>  </a:t>
            </a:r>
            <a:r>
              <a:rPr b="1" lang="en-GB" sz="1600" u="sng">
                <a:solidFill>
                  <a:schemeClr val="lt2"/>
                </a:solidFill>
                <a:hlinkClick r:id="rId6"/>
              </a:rPr>
              <a:t>https://legacy.ppro.com/almanac/</a:t>
            </a:r>
            <a:r>
              <a:rPr b="1" lang="en-GB" sz="1600">
                <a:solidFill>
                  <a:schemeClr val="lt2"/>
                </a:solidFill>
              </a:rPr>
              <a:t> </a:t>
            </a:r>
            <a:endParaRPr>
              <a:solidFill>
                <a:schemeClr val="l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3" name="Shape 1313"/>
        <p:cNvGrpSpPr/>
        <p:nvPr/>
      </p:nvGrpSpPr>
      <p:grpSpPr>
        <a:xfrm>
          <a:off x="0" y="0"/>
          <a:ext cx="0" cy="0"/>
          <a:chOff x="0" y="0"/>
          <a:chExt cx="0" cy="0"/>
        </a:xfrm>
      </p:grpSpPr>
      <p:sp>
        <p:nvSpPr>
          <p:cNvPr id="1314" name="Google Shape;1314;p46"/>
          <p:cNvSpPr txBox="1"/>
          <p:nvPr>
            <p:ph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Additional </a:t>
            </a:r>
            <a:r>
              <a:rPr lang="en-GB"/>
              <a:t>Resources</a:t>
            </a:r>
            <a:endParaRPr/>
          </a:p>
        </p:txBody>
      </p:sp>
      <p:sp>
        <p:nvSpPr>
          <p:cNvPr id="1315" name="Google Shape;1315;p46"/>
          <p:cNvSpPr txBox="1"/>
          <p:nvPr>
            <p:ph idx="1" type="body"/>
          </p:nvPr>
        </p:nvSpPr>
        <p:spPr>
          <a:xfrm>
            <a:off x="407987" y="980760"/>
            <a:ext cx="9432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t>Quick Links </a:t>
            </a:r>
            <a:endParaRPr/>
          </a:p>
        </p:txBody>
      </p:sp>
      <p:sp>
        <p:nvSpPr>
          <p:cNvPr id="1316" name="Google Shape;1316;p46"/>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317" name="Google Shape;1317;p46"/>
          <p:cNvSpPr txBox="1"/>
          <p:nvPr>
            <p:ph idx="2" type="body"/>
          </p:nvPr>
        </p:nvSpPr>
        <p:spPr>
          <a:xfrm>
            <a:off x="407375" y="1537600"/>
            <a:ext cx="11376000" cy="4627200"/>
          </a:xfrm>
          <a:prstGeom prst="rect">
            <a:avLst/>
          </a:prstGeom>
        </p:spPr>
        <p:txBody>
          <a:bodyPr anchorCtr="0" anchor="t" bIns="0" lIns="0" spcFirstLastPara="1" rIns="0" wrap="square" tIns="0">
            <a:noAutofit/>
          </a:bodyPr>
          <a:lstStyle/>
          <a:p>
            <a:pPr indent="-330200" lvl="0" marL="457200" rtl="0" algn="l">
              <a:lnSpc>
                <a:spcPct val="100000"/>
              </a:lnSpc>
              <a:spcBef>
                <a:spcPts val="1800"/>
              </a:spcBef>
              <a:spcAft>
                <a:spcPts val="0"/>
              </a:spcAft>
              <a:buClr>
                <a:schemeClr val="accent2"/>
              </a:buClr>
              <a:buSzPts val="1600"/>
              <a:buChar char="●"/>
            </a:pPr>
            <a:r>
              <a:rPr lang="en-GB" u="sng">
                <a:solidFill>
                  <a:schemeClr val="accent2"/>
                </a:solidFill>
                <a:hlinkClick r:id="rId3"/>
              </a:rPr>
              <a:t>PPRO Partner Portal </a:t>
            </a:r>
            <a:endParaRPr>
              <a:solidFill>
                <a:schemeClr val="accent2"/>
              </a:solidFill>
            </a:endParaRPr>
          </a:p>
          <a:p>
            <a:pPr indent="-330200" lvl="0" marL="457200" rtl="0" algn="l">
              <a:lnSpc>
                <a:spcPct val="100000"/>
              </a:lnSpc>
              <a:spcBef>
                <a:spcPts val="1800"/>
              </a:spcBef>
              <a:spcAft>
                <a:spcPts val="0"/>
              </a:spcAft>
              <a:buClr>
                <a:schemeClr val="accent4"/>
              </a:buClr>
              <a:buSzPts val="1600"/>
              <a:buChar char="●"/>
            </a:pPr>
            <a:r>
              <a:rPr lang="en-GB">
                <a:solidFill>
                  <a:schemeClr val="accent4"/>
                </a:solidFill>
              </a:rPr>
              <a:t>Videos:</a:t>
            </a:r>
            <a:r>
              <a:rPr lang="en-GB">
                <a:solidFill>
                  <a:schemeClr val="accent2"/>
                </a:solidFill>
              </a:rPr>
              <a:t> </a:t>
            </a:r>
            <a:r>
              <a:rPr lang="en-GB" u="sng">
                <a:solidFill>
                  <a:schemeClr val="accent2"/>
                </a:solidFill>
                <a:hlinkClick r:id="rId4"/>
              </a:rPr>
              <a:t>Local Payment Types</a:t>
            </a:r>
            <a:r>
              <a:rPr lang="en-GB">
                <a:solidFill>
                  <a:schemeClr val="accent2"/>
                </a:solidFill>
              </a:rPr>
              <a:t> </a:t>
            </a:r>
            <a:r>
              <a:rPr lang="en-GB">
                <a:solidFill>
                  <a:schemeClr val="accent4"/>
                </a:solidFill>
              </a:rPr>
              <a:t>and </a:t>
            </a:r>
            <a:r>
              <a:rPr lang="en-GB" u="sng">
                <a:solidFill>
                  <a:schemeClr val="accent2"/>
                </a:solidFill>
                <a:hlinkClick r:id="rId5"/>
              </a:rPr>
              <a:t>PPRO Partner Model</a:t>
            </a:r>
            <a:r>
              <a:rPr lang="en-GB">
                <a:solidFill>
                  <a:schemeClr val="accent2"/>
                </a:solidFill>
              </a:rPr>
              <a:t> </a:t>
            </a:r>
            <a:endParaRPr>
              <a:solidFill>
                <a:schemeClr val="accent2"/>
              </a:solidFill>
            </a:endParaRPr>
          </a:p>
          <a:p>
            <a:pPr indent="-330200" lvl="0" marL="457200" rtl="0" algn="l">
              <a:lnSpc>
                <a:spcPct val="100000"/>
              </a:lnSpc>
              <a:spcBef>
                <a:spcPts val="1800"/>
              </a:spcBef>
              <a:spcAft>
                <a:spcPts val="0"/>
              </a:spcAft>
              <a:buClr>
                <a:schemeClr val="accent4"/>
              </a:buClr>
              <a:buSzPts val="1600"/>
              <a:buChar char="●"/>
            </a:pPr>
            <a:r>
              <a:rPr lang="en-GB" u="sng">
                <a:solidFill>
                  <a:schemeClr val="accent2"/>
                </a:solidFill>
                <a:hlinkClick r:id="rId6"/>
              </a:rPr>
              <a:t>The Online Almanac</a:t>
            </a:r>
            <a:r>
              <a:rPr lang="en-GB">
                <a:solidFill>
                  <a:schemeClr val="accent2"/>
                </a:solidFill>
              </a:rPr>
              <a:t> </a:t>
            </a:r>
            <a:endParaRPr>
              <a:solidFill>
                <a:schemeClr val="accent2"/>
              </a:solidFill>
            </a:endParaRPr>
          </a:p>
          <a:p>
            <a:pPr indent="-317500" lvl="1" marL="914400" rtl="0" algn="l">
              <a:lnSpc>
                <a:spcPct val="100000"/>
              </a:lnSpc>
              <a:spcBef>
                <a:spcPts val="600"/>
              </a:spcBef>
              <a:spcAft>
                <a:spcPts val="0"/>
              </a:spcAft>
              <a:buClr>
                <a:schemeClr val="accent4"/>
              </a:buClr>
              <a:buSzPts val="1400"/>
              <a:buChar char="●"/>
            </a:pPr>
            <a:r>
              <a:rPr lang="en-GB">
                <a:solidFill>
                  <a:schemeClr val="accent4"/>
                </a:solidFill>
              </a:rPr>
              <a:t>Order printed almanacs</a:t>
            </a:r>
            <a:r>
              <a:rPr lang="en-GB"/>
              <a:t> </a:t>
            </a:r>
            <a:r>
              <a:rPr lang="en-GB" u="sng">
                <a:solidFill>
                  <a:schemeClr val="accent2"/>
                </a:solidFill>
                <a:hlinkClick r:id="rId7"/>
              </a:rPr>
              <a:t>here</a:t>
            </a:r>
            <a:endParaRPr>
              <a:solidFill>
                <a:schemeClr val="accent2"/>
              </a:solidFill>
            </a:endParaRPr>
          </a:p>
          <a:p>
            <a:pPr indent="-330200" lvl="0" marL="457200" rtl="0" algn="l">
              <a:lnSpc>
                <a:spcPct val="100000"/>
              </a:lnSpc>
              <a:spcBef>
                <a:spcPts val="1800"/>
              </a:spcBef>
              <a:spcAft>
                <a:spcPts val="0"/>
              </a:spcAft>
              <a:buClr>
                <a:schemeClr val="accent4"/>
              </a:buClr>
              <a:buSzPts val="1600"/>
              <a:buChar char="●"/>
            </a:pPr>
            <a:r>
              <a:rPr lang="en-GB">
                <a:solidFill>
                  <a:schemeClr val="accent4"/>
                </a:solidFill>
              </a:rPr>
              <a:t>Regional Reports</a:t>
            </a:r>
            <a:endParaRPr>
              <a:solidFill>
                <a:schemeClr val="accent4"/>
              </a:solidFill>
            </a:endParaRPr>
          </a:p>
          <a:p>
            <a:pPr indent="-317500" lvl="1" marL="914400" rtl="0" algn="l">
              <a:lnSpc>
                <a:spcPct val="100000"/>
              </a:lnSpc>
              <a:spcBef>
                <a:spcPts val="600"/>
              </a:spcBef>
              <a:spcAft>
                <a:spcPts val="0"/>
              </a:spcAft>
              <a:buClr>
                <a:schemeClr val="accent4"/>
              </a:buClr>
              <a:buSzPts val="1400"/>
              <a:buChar char="●"/>
            </a:pPr>
            <a:r>
              <a:rPr lang="en-GB" u="sng">
                <a:solidFill>
                  <a:schemeClr val="accent2"/>
                </a:solidFill>
                <a:hlinkClick r:id="rId8"/>
              </a:rPr>
              <a:t>Middle East &amp; Africa</a:t>
            </a:r>
            <a:endParaRPr>
              <a:solidFill>
                <a:schemeClr val="accent2"/>
              </a:solidFill>
            </a:endParaRPr>
          </a:p>
          <a:p>
            <a:pPr indent="-317500" lvl="1" marL="914400" rtl="0" algn="l">
              <a:lnSpc>
                <a:spcPct val="100000"/>
              </a:lnSpc>
              <a:spcBef>
                <a:spcPts val="600"/>
              </a:spcBef>
              <a:spcAft>
                <a:spcPts val="0"/>
              </a:spcAft>
              <a:buClr>
                <a:schemeClr val="accent4"/>
              </a:buClr>
              <a:buSzPts val="1400"/>
              <a:buChar char="●"/>
            </a:pPr>
            <a:r>
              <a:rPr lang="en-GB" u="sng">
                <a:solidFill>
                  <a:schemeClr val="accent2"/>
                </a:solidFill>
                <a:hlinkClick r:id="rId9"/>
              </a:rPr>
              <a:t>Asia Pacific</a:t>
            </a:r>
            <a:endParaRPr>
              <a:solidFill>
                <a:schemeClr val="accent2"/>
              </a:solidFill>
            </a:endParaRPr>
          </a:p>
          <a:p>
            <a:pPr indent="-317500" lvl="1" marL="914400" rtl="0" algn="l">
              <a:lnSpc>
                <a:spcPct val="100000"/>
              </a:lnSpc>
              <a:spcBef>
                <a:spcPts val="600"/>
              </a:spcBef>
              <a:spcAft>
                <a:spcPts val="0"/>
              </a:spcAft>
              <a:buClr>
                <a:schemeClr val="accent4"/>
              </a:buClr>
              <a:buSzPts val="1400"/>
              <a:buChar char="●"/>
            </a:pPr>
            <a:r>
              <a:rPr lang="en-GB" u="sng">
                <a:solidFill>
                  <a:schemeClr val="accent2"/>
                </a:solidFill>
                <a:hlinkClick r:id="rId10"/>
              </a:rPr>
              <a:t>Central &amp; South America</a:t>
            </a:r>
            <a:endParaRPr>
              <a:solidFill>
                <a:schemeClr val="accent2"/>
              </a:solidFill>
            </a:endParaRPr>
          </a:p>
          <a:p>
            <a:pPr indent="-317500" lvl="1" marL="914400" rtl="0" algn="l">
              <a:lnSpc>
                <a:spcPct val="100000"/>
              </a:lnSpc>
              <a:spcBef>
                <a:spcPts val="600"/>
              </a:spcBef>
              <a:spcAft>
                <a:spcPts val="0"/>
              </a:spcAft>
              <a:buClr>
                <a:schemeClr val="accent4"/>
              </a:buClr>
              <a:buSzPts val="1400"/>
              <a:buChar char="●"/>
            </a:pPr>
            <a:r>
              <a:rPr lang="en-GB" u="sng">
                <a:solidFill>
                  <a:schemeClr val="accent2"/>
                </a:solidFill>
                <a:hlinkClick r:id="rId11"/>
              </a:rPr>
              <a:t>North America</a:t>
            </a:r>
            <a:endParaRPr>
              <a:solidFill>
                <a:schemeClr val="accent2"/>
              </a:solidFill>
            </a:endParaRPr>
          </a:p>
          <a:p>
            <a:pPr indent="-317500" lvl="1" marL="914400" rtl="0" algn="l">
              <a:lnSpc>
                <a:spcPct val="100000"/>
              </a:lnSpc>
              <a:spcBef>
                <a:spcPts val="600"/>
              </a:spcBef>
              <a:spcAft>
                <a:spcPts val="0"/>
              </a:spcAft>
              <a:buClr>
                <a:schemeClr val="accent4"/>
              </a:buClr>
              <a:buSzPts val="1400"/>
              <a:buChar char="●"/>
            </a:pPr>
            <a:r>
              <a:rPr lang="en-GB" u="sng">
                <a:solidFill>
                  <a:schemeClr val="accent2"/>
                </a:solidFill>
                <a:hlinkClick r:id="rId12"/>
              </a:rPr>
              <a:t>Western &amp; Central Europe</a:t>
            </a:r>
            <a:endParaRPr>
              <a:solidFill>
                <a:schemeClr val="accent2"/>
              </a:solidFill>
            </a:endParaRPr>
          </a:p>
          <a:p>
            <a:pPr indent="-317500" lvl="1" marL="914400" rtl="0" algn="l">
              <a:lnSpc>
                <a:spcPct val="100000"/>
              </a:lnSpc>
              <a:spcBef>
                <a:spcPts val="600"/>
              </a:spcBef>
              <a:spcAft>
                <a:spcPts val="0"/>
              </a:spcAft>
              <a:buClr>
                <a:schemeClr val="accent4"/>
              </a:buClr>
              <a:buSzPts val="1400"/>
              <a:buChar char="●"/>
            </a:pPr>
            <a:r>
              <a:rPr lang="en-GB" u="sng">
                <a:solidFill>
                  <a:schemeClr val="accent2"/>
                </a:solidFill>
                <a:hlinkClick r:id="rId13"/>
              </a:rPr>
              <a:t>Eastern Europe and the CIS</a:t>
            </a:r>
            <a:endParaRPr>
              <a:solidFill>
                <a:schemeClr val="accent2"/>
              </a:solidFill>
            </a:endParaRPr>
          </a:p>
          <a:p>
            <a:pPr indent="-330200" lvl="0" marL="457200" rtl="0" algn="l">
              <a:lnSpc>
                <a:spcPct val="100000"/>
              </a:lnSpc>
              <a:spcBef>
                <a:spcPts val="1800"/>
              </a:spcBef>
              <a:spcAft>
                <a:spcPts val="0"/>
              </a:spcAft>
              <a:buClr>
                <a:schemeClr val="accent4"/>
              </a:buClr>
              <a:buSzPts val="1600"/>
              <a:buChar char="●"/>
            </a:pPr>
            <a:r>
              <a:rPr lang="en-GB" u="sng">
                <a:solidFill>
                  <a:schemeClr val="accent2"/>
                </a:solidFill>
                <a:hlinkClick r:id="rId14"/>
              </a:rPr>
              <a:t>Our Newsroom with reports, blogs, and more</a:t>
            </a:r>
            <a:endParaRPr>
              <a:solidFill>
                <a:schemeClr val="accen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1" name="Shape 1321"/>
        <p:cNvGrpSpPr/>
        <p:nvPr/>
      </p:nvGrpSpPr>
      <p:grpSpPr>
        <a:xfrm>
          <a:off x="0" y="0"/>
          <a:ext cx="0" cy="0"/>
          <a:chOff x="0" y="0"/>
          <a:chExt cx="0" cy="0"/>
        </a:xfrm>
      </p:grpSpPr>
      <p:sp>
        <p:nvSpPr>
          <p:cNvPr id="1322" name="Google Shape;1322;p47"/>
          <p:cNvSpPr txBox="1"/>
          <p:nvPr>
            <p:ph type="title"/>
          </p:nvPr>
        </p:nvSpPr>
        <p:spPr>
          <a:xfrm>
            <a:off x="4007743" y="1629015"/>
            <a:ext cx="7776300" cy="1944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Arial"/>
              <a:buNone/>
            </a:pPr>
            <a:r>
              <a:rPr lang="en-GB"/>
              <a:t>Q&amp;A</a:t>
            </a:r>
            <a:endParaRPr/>
          </a:p>
        </p:txBody>
      </p:sp>
      <p:sp>
        <p:nvSpPr>
          <p:cNvPr id="1323" name="Google Shape;1323;p47"/>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324" name="Google Shape;1324;p47"/>
          <p:cNvSpPr txBox="1"/>
          <p:nvPr>
            <p:ph idx="2" type="body"/>
          </p:nvPr>
        </p:nvSpPr>
        <p:spPr>
          <a:xfrm>
            <a:off x="1124755" y="2557704"/>
            <a:ext cx="2087400" cy="15120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chemeClr val="lt1"/>
              </a:buClr>
              <a:buSzPts val="8800"/>
              <a:buNone/>
            </a:pPr>
            <a:r>
              <a:rPr lang="en-GB"/>
              <a:t>6</a:t>
            </a:r>
            <a:r>
              <a:rPr lang="en-GB"/>
              <a:t>.</a:t>
            </a:r>
            <a:endParaRPr/>
          </a:p>
        </p:txBody>
      </p:sp>
      <p:sp>
        <p:nvSpPr>
          <p:cNvPr id="1325" name="Google Shape;1325;p47"/>
          <p:cNvSpPr txBox="1"/>
          <p:nvPr>
            <p:ph idx="1" type="body"/>
          </p:nvPr>
        </p:nvSpPr>
        <p:spPr>
          <a:xfrm>
            <a:off x="4007743" y="3789040"/>
            <a:ext cx="7776300" cy="792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lt1"/>
              </a:buClr>
              <a:buSzPts val="1600"/>
              <a:buNone/>
            </a:pPr>
            <a:r>
              <a:rPr b="1" lang="en-GB" sz="1800">
                <a:solidFill>
                  <a:schemeClr val="accent1"/>
                </a:solidFill>
              </a:rPr>
              <a:t>James Booth</a:t>
            </a:r>
            <a:r>
              <a:rPr b="1" lang="en-GB" sz="1800">
                <a:solidFill>
                  <a:schemeClr val="accent1"/>
                </a:solidFill>
              </a:rPr>
              <a:t> </a:t>
            </a:r>
            <a:r>
              <a:rPr lang="en-GB">
                <a:solidFill>
                  <a:schemeClr val="accent1"/>
                </a:solidFill>
              </a:rPr>
              <a:t>| VP, Head of Partnerships, EMEA</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17"/>
          <p:cNvSpPr txBox="1"/>
          <p:nvPr>
            <p:ph type="title"/>
          </p:nvPr>
        </p:nvSpPr>
        <p:spPr>
          <a:xfrm>
            <a:off x="4007743" y="1629015"/>
            <a:ext cx="7776300" cy="1944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Arial"/>
              <a:buNone/>
            </a:pPr>
            <a:r>
              <a:rPr lang="en-GB"/>
              <a:t>Introduction</a:t>
            </a:r>
            <a:endParaRPr/>
          </a:p>
        </p:txBody>
      </p:sp>
      <p:sp>
        <p:nvSpPr>
          <p:cNvPr id="186" name="Google Shape;186;p17"/>
          <p:cNvSpPr txBox="1"/>
          <p:nvPr>
            <p:ph idx="1" type="body"/>
          </p:nvPr>
        </p:nvSpPr>
        <p:spPr>
          <a:xfrm>
            <a:off x="4007743" y="3789040"/>
            <a:ext cx="7776300" cy="792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lt1"/>
              </a:buClr>
              <a:buSzPts val="1600"/>
              <a:buNone/>
            </a:pPr>
            <a:r>
              <a:rPr b="1" lang="en-GB" sz="1800">
                <a:solidFill>
                  <a:schemeClr val="accent1"/>
                </a:solidFill>
              </a:rPr>
              <a:t>Ronnie d'Arienzo </a:t>
            </a:r>
            <a:r>
              <a:rPr lang="en-GB">
                <a:solidFill>
                  <a:schemeClr val="accent1"/>
                </a:solidFill>
              </a:rPr>
              <a:t>| Chief Revenue Officer</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p>
        </p:txBody>
      </p:sp>
      <p:sp>
        <p:nvSpPr>
          <p:cNvPr id="187" name="Google Shape;187;p17"/>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188" name="Google Shape;188;p17"/>
          <p:cNvSpPr txBox="1"/>
          <p:nvPr>
            <p:ph idx="2" type="body"/>
          </p:nvPr>
        </p:nvSpPr>
        <p:spPr>
          <a:xfrm>
            <a:off x="1124755" y="2557704"/>
            <a:ext cx="2087400" cy="15120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chemeClr val="lt1"/>
              </a:buClr>
              <a:buSzPts val="8800"/>
              <a:buNone/>
            </a:pPr>
            <a:r>
              <a:rPr lang="en-GB"/>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18"/>
          <p:cNvPicPr preferRelativeResize="0"/>
          <p:nvPr/>
        </p:nvPicPr>
        <p:blipFill>
          <a:blip r:embed="rId3">
            <a:alphaModFix/>
          </a:blip>
          <a:stretch>
            <a:fillRect/>
          </a:stretch>
        </p:blipFill>
        <p:spPr>
          <a:xfrm>
            <a:off x="152400" y="1919425"/>
            <a:ext cx="11601450" cy="3686175"/>
          </a:xfrm>
          <a:prstGeom prst="rect">
            <a:avLst/>
          </a:prstGeom>
          <a:noFill/>
          <a:ln>
            <a:noFill/>
          </a:ln>
        </p:spPr>
      </p:pic>
      <p:sp>
        <p:nvSpPr>
          <p:cNvPr id="195" name="Google Shape;195;p18"/>
          <p:cNvSpPr txBox="1"/>
          <p:nvPr>
            <p:ph idx="4294967295" type="title"/>
          </p:nvPr>
        </p:nvSpPr>
        <p:spPr>
          <a:xfrm>
            <a:off x="407368" y="548728"/>
            <a:ext cx="9432900" cy="360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accent1"/>
              </a:buClr>
              <a:buSzPts val="3200"/>
              <a:buFont typeface="Arial"/>
              <a:buNone/>
            </a:pPr>
            <a:r>
              <a:rPr lang="en-GB"/>
              <a:t>How PPRO works</a:t>
            </a:r>
            <a:endParaRPr/>
          </a:p>
        </p:txBody>
      </p:sp>
      <p:sp>
        <p:nvSpPr>
          <p:cNvPr id="196" name="Google Shape;196;p18"/>
          <p:cNvSpPr txBox="1"/>
          <p:nvPr>
            <p:ph idx="4294967295"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A powerful platform-as-a-service </a:t>
            </a:r>
            <a:endParaRPr>
              <a:solidFill>
                <a:schemeClr val="lt2"/>
              </a:solidFill>
            </a:endParaRPr>
          </a:p>
        </p:txBody>
      </p:sp>
      <p:sp>
        <p:nvSpPr>
          <p:cNvPr id="197" name="Google Shape;197;p18"/>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198" name="Google Shape;198;p18"/>
          <p:cNvSpPr txBox="1"/>
          <p:nvPr>
            <p:ph idx="4294967295" type="body"/>
          </p:nvPr>
        </p:nvSpPr>
        <p:spPr>
          <a:xfrm>
            <a:off x="3448118" y="6182650"/>
            <a:ext cx="4448100" cy="28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3"/>
              </a:buClr>
              <a:buSzPts val="2000"/>
              <a:buFont typeface="Arial"/>
              <a:buNone/>
            </a:pPr>
            <a:r>
              <a:rPr lang="en-GB" u="sng">
                <a:solidFill>
                  <a:schemeClr val="lt2"/>
                </a:solidFill>
                <a:hlinkClick r:id="rId4"/>
              </a:rPr>
              <a:t>Watch the video to learn more</a:t>
            </a:r>
            <a:endParaRPr>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19"/>
          <p:cNvSpPr txBox="1"/>
          <p:nvPr>
            <p:ph type="title"/>
          </p:nvPr>
        </p:nvSpPr>
        <p:spPr>
          <a:xfrm>
            <a:off x="4007743" y="2619615"/>
            <a:ext cx="7776300" cy="1944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800"/>
              <a:buFont typeface="Arial"/>
              <a:buNone/>
            </a:pPr>
            <a:r>
              <a:rPr lang="en-GB"/>
              <a:t>Overview of the local payments landscape</a:t>
            </a:r>
            <a:endParaRPr/>
          </a:p>
          <a:p>
            <a:pPr indent="0" lvl="0" marL="0" rtl="0" algn="l">
              <a:lnSpc>
                <a:spcPct val="90000"/>
              </a:lnSpc>
              <a:spcBef>
                <a:spcPts val="0"/>
              </a:spcBef>
              <a:spcAft>
                <a:spcPts val="0"/>
              </a:spcAft>
              <a:buClr>
                <a:schemeClr val="lt1"/>
              </a:buClr>
              <a:buSzPts val="4800"/>
              <a:buFont typeface="Arial"/>
              <a:buNone/>
            </a:pPr>
            <a:r>
              <a:t/>
            </a:r>
            <a:endParaRPr/>
          </a:p>
        </p:txBody>
      </p:sp>
      <p:sp>
        <p:nvSpPr>
          <p:cNvPr id="204" name="Google Shape;204;p19"/>
          <p:cNvSpPr txBox="1"/>
          <p:nvPr>
            <p:ph idx="12" type="sldNum"/>
          </p:nvPr>
        </p:nvSpPr>
        <p:spPr>
          <a:xfrm>
            <a:off x="11424632" y="6453352"/>
            <a:ext cx="360000" cy="1440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205" name="Google Shape;205;p19"/>
          <p:cNvSpPr txBox="1"/>
          <p:nvPr>
            <p:ph idx="2" type="body"/>
          </p:nvPr>
        </p:nvSpPr>
        <p:spPr>
          <a:xfrm>
            <a:off x="1124755" y="2557704"/>
            <a:ext cx="2087400" cy="15120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Clr>
                <a:schemeClr val="lt1"/>
              </a:buClr>
              <a:buSzPts val="8800"/>
              <a:buNone/>
            </a:pPr>
            <a:r>
              <a:rPr lang="en-GB"/>
              <a:t>2</a:t>
            </a:r>
            <a:r>
              <a:rPr lang="en-GB"/>
              <a:t>.</a:t>
            </a:r>
            <a:endParaRPr/>
          </a:p>
        </p:txBody>
      </p:sp>
      <p:sp>
        <p:nvSpPr>
          <p:cNvPr id="206" name="Google Shape;206;p19"/>
          <p:cNvSpPr txBox="1"/>
          <p:nvPr>
            <p:ph idx="1" type="body"/>
          </p:nvPr>
        </p:nvSpPr>
        <p:spPr>
          <a:xfrm>
            <a:off x="4007743" y="4093840"/>
            <a:ext cx="7776300" cy="792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lt1"/>
              </a:buClr>
              <a:buSzPts val="1600"/>
              <a:buNone/>
            </a:pPr>
            <a:r>
              <a:rPr b="1" lang="en-GB" sz="1800">
                <a:solidFill>
                  <a:schemeClr val="accent1"/>
                </a:solidFill>
              </a:rPr>
              <a:t>Ronnie d'Arienzo </a:t>
            </a:r>
            <a:r>
              <a:rPr lang="en-GB">
                <a:solidFill>
                  <a:schemeClr val="accent1"/>
                </a:solidFill>
              </a:rPr>
              <a:t>| </a:t>
            </a:r>
            <a:r>
              <a:rPr lang="en-GB">
                <a:solidFill>
                  <a:schemeClr val="accent1"/>
                </a:solidFill>
              </a:rPr>
              <a:t>Chief Revenue Officer</a:t>
            </a:r>
            <a:endParaRPr>
              <a:solidFill>
                <a:schemeClr val="accent1"/>
              </a:solidFill>
            </a:endParaRPr>
          </a:p>
          <a:p>
            <a:pPr indent="0" lvl="0" marL="0" rtl="0" algn="l">
              <a:lnSpc>
                <a:spcPct val="110000"/>
              </a:lnSpc>
              <a:spcBef>
                <a:spcPts val="0"/>
              </a:spcBef>
              <a:spcAft>
                <a:spcPts val="0"/>
              </a:spcAft>
              <a:buClr>
                <a:schemeClr val="lt1"/>
              </a:buClr>
              <a:buSzPts val="1600"/>
              <a:buNone/>
            </a:pPr>
            <a:r>
              <a:t/>
            </a:r>
            <a:endParaRPr>
              <a:solidFill>
                <a:schemeClr val="accen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20"/>
          <p:cNvPicPr preferRelativeResize="0"/>
          <p:nvPr/>
        </p:nvPicPr>
        <p:blipFill rotWithShape="1">
          <a:blip r:embed="rId3">
            <a:alphaModFix/>
          </a:blip>
          <a:srcRect b="0" l="0" r="0" t="0"/>
          <a:stretch/>
        </p:blipFill>
        <p:spPr>
          <a:xfrm rot="-7665098">
            <a:off x="1271110" y="1755087"/>
            <a:ext cx="5170032" cy="4199233"/>
          </a:xfrm>
          <a:prstGeom prst="rect">
            <a:avLst/>
          </a:prstGeom>
          <a:noFill/>
          <a:ln>
            <a:noFill/>
          </a:ln>
        </p:spPr>
      </p:pic>
      <p:sp>
        <p:nvSpPr>
          <p:cNvPr id="213" name="Google Shape;213;p20"/>
          <p:cNvSpPr/>
          <p:nvPr/>
        </p:nvSpPr>
        <p:spPr>
          <a:xfrm>
            <a:off x="1482033" y="2845052"/>
            <a:ext cx="1482600" cy="1482600"/>
          </a:xfrm>
          <a:prstGeom prst="ellipse">
            <a:avLst/>
          </a:prstGeom>
          <a:solidFill>
            <a:srgbClr val="FFFFFF"/>
          </a:solidFill>
          <a:ln cap="flat" cmpd="sng" w="57150">
            <a:solidFill>
              <a:srgbClr val="2DC1DD"/>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GB" sz="2800">
                <a:solidFill>
                  <a:srgbClr val="2DC1DD"/>
                </a:solidFill>
              </a:rPr>
              <a:t>23</a:t>
            </a:r>
            <a:r>
              <a:rPr b="1" lang="en-GB" sz="2800">
                <a:solidFill>
                  <a:srgbClr val="2DC1DD"/>
                </a:solidFill>
              </a:rPr>
              <a:t>%</a:t>
            </a:r>
            <a:endParaRPr/>
          </a:p>
        </p:txBody>
      </p:sp>
      <p:sp>
        <p:nvSpPr>
          <p:cNvPr id="214" name="Google Shape;214;p20"/>
          <p:cNvSpPr/>
          <p:nvPr/>
        </p:nvSpPr>
        <p:spPr>
          <a:xfrm>
            <a:off x="4363914" y="3730943"/>
            <a:ext cx="1997100" cy="1997100"/>
          </a:xfrm>
          <a:prstGeom prst="ellipse">
            <a:avLst/>
          </a:prstGeom>
          <a:solidFill>
            <a:srgbClr val="FFFFFF"/>
          </a:solidFill>
          <a:ln cap="flat" cmpd="sng" w="57150">
            <a:solidFill>
              <a:srgbClr val="0D516C"/>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en-GB" sz="4000">
                <a:solidFill>
                  <a:srgbClr val="0D516C"/>
                </a:solidFill>
              </a:rPr>
              <a:t>77</a:t>
            </a:r>
            <a:r>
              <a:rPr b="1" lang="en-GB" sz="4000">
                <a:solidFill>
                  <a:srgbClr val="0D516C"/>
                </a:solidFill>
              </a:rPr>
              <a:t>%</a:t>
            </a:r>
            <a:endParaRPr/>
          </a:p>
        </p:txBody>
      </p:sp>
      <p:sp>
        <p:nvSpPr>
          <p:cNvPr id="215" name="Google Shape;215;p20"/>
          <p:cNvSpPr/>
          <p:nvPr/>
        </p:nvSpPr>
        <p:spPr>
          <a:xfrm>
            <a:off x="7724038" y="1987101"/>
            <a:ext cx="1310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D6B"/>
              </a:buClr>
              <a:buSzPts val="1200"/>
              <a:buFont typeface="Lato"/>
              <a:buNone/>
            </a:pPr>
            <a:r>
              <a:rPr b="1" i="0" lang="en-GB" sz="1200" u="none" cap="none" strike="noStrike">
                <a:solidFill>
                  <a:srgbClr val="004D6B"/>
                </a:solidFill>
              </a:rPr>
              <a:t>Bank Transfers</a:t>
            </a:r>
            <a:endParaRPr/>
          </a:p>
        </p:txBody>
      </p:sp>
      <p:cxnSp>
        <p:nvCxnSpPr>
          <p:cNvPr id="216" name="Google Shape;216;p20"/>
          <p:cNvCxnSpPr/>
          <p:nvPr/>
        </p:nvCxnSpPr>
        <p:spPr>
          <a:xfrm>
            <a:off x="7695007" y="1805560"/>
            <a:ext cx="0" cy="640200"/>
          </a:xfrm>
          <a:prstGeom prst="straightConnector1">
            <a:avLst/>
          </a:prstGeom>
          <a:noFill/>
          <a:ln cap="flat" cmpd="sng" w="9525">
            <a:solidFill>
              <a:srgbClr val="0D516C"/>
            </a:solidFill>
            <a:prstDash val="dash"/>
            <a:miter lim="800000"/>
            <a:headEnd len="sm" w="sm" type="none"/>
            <a:tailEnd len="sm" w="sm" type="none"/>
          </a:ln>
        </p:spPr>
      </p:cxnSp>
      <p:pic>
        <p:nvPicPr>
          <p:cNvPr id="217" name="Google Shape;217;p20"/>
          <p:cNvPicPr preferRelativeResize="0"/>
          <p:nvPr/>
        </p:nvPicPr>
        <p:blipFill rotWithShape="1">
          <a:blip r:embed="rId4">
            <a:alphaModFix/>
          </a:blip>
          <a:srcRect b="14280" l="0" r="0" t="0"/>
          <a:stretch/>
        </p:blipFill>
        <p:spPr>
          <a:xfrm>
            <a:off x="6997416" y="1851628"/>
            <a:ext cx="511405" cy="547944"/>
          </a:xfrm>
          <a:prstGeom prst="rect">
            <a:avLst/>
          </a:prstGeom>
          <a:noFill/>
          <a:ln>
            <a:noFill/>
          </a:ln>
        </p:spPr>
      </p:pic>
      <p:pic>
        <p:nvPicPr>
          <p:cNvPr descr="A close up of a sign&#10;&#10;Description automatically generated" id="218" name="Google Shape;218;p20"/>
          <p:cNvPicPr preferRelativeResize="0"/>
          <p:nvPr/>
        </p:nvPicPr>
        <p:blipFill rotWithShape="1">
          <a:blip r:embed="rId5">
            <a:alphaModFix/>
          </a:blip>
          <a:srcRect b="0" l="0" r="0" t="0"/>
          <a:stretch/>
        </p:blipFill>
        <p:spPr>
          <a:xfrm>
            <a:off x="9209080" y="1983702"/>
            <a:ext cx="426471" cy="283796"/>
          </a:xfrm>
          <a:prstGeom prst="rect">
            <a:avLst/>
          </a:prstGeom>
          <a:noFill/>
          <a:ln>
            <a:noFill/>
          </a:ln>
        </p:spPr>
      </p:pic>
      <p:pic>
        <p:nvPicPr>
          <p:cNvPr id="219" name="Google Shape;219;p20"/>
          <p:cNvPicPr preferRelativeResize="0"/>
          <p:nvPr/>
        </p:nvPicPr>
        <p:blipFill rotWithShape="1">
          <a:blip r:embed="rId6">
            <a:alphaModFix/>
          </a:blip>
          <a:srcRect b="0" l="0" r="0" t="0"/>
          <a:stretch/>
        </p:blipFill>
        <p:spPr>
          <a:xfrm>
            <a:off x="9935942" y="1955899"/>
            <a:ext cx="389781" cy="339402"/>
          </a:xfrm>
          <a:prstGeom prst="rect">
            <a:avLst/>
          </a:prstGeom>
          <a:noFill/>
          <a:ln>
            <a:noFill/>
          </a:ln>
        </p:spPr>
      </p:pic>
      <p:sp>
        <p:nvSpPr>
          <p:cNvPr id="220" name="Google Shape;220;p20"/>
          <p:cNvSpPr/>
          <p:nvPr/>
        </p:nvSpPr>
        <p:spPr>
          <a:xfrm>
            <a:off x="7724038" y="2835393"/>
            <a:ext cx="1310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D6B"/>
              </a:buClr>
              <a:buSzPts val="1200"/>
              <a:buFont typeface="Lato"/>
              <a:buNone/>
            </a:pPr>
            <a:r>
              <a:rPr b="1" i="0" lang="en-GB" sz="1200" u="none" cap="none" strike="noStrike">
                <a:solidFill>
                  <a:srgbClr val="004D6B"/>
                </a:solidFill>
              </a:rPr>
              <a:t>E-wallets</a:t>
            </a:r>
            <a:endParaRPr/>
          </a:p>
        </p:txBody>
      </p:sp>
      <p:cxnSp>
        <p:nvCxnSpPr>
          <p:cNvPr id="221" name="Google Shape;221;p20"/>
          <p:cNvCxnSpPr/>
          <p:nvPr/>
        </p:nvCxnSpPr>
        <p:spPr>
          <a:xfrm>
            <a:off x="7695007" y="2653852"/>
            <a:ext cx="0" cy="640200"/>
          </a:xfrm>
          <a:prstGeom prst="straightConnector1">
            <a:avLst/>
          </a:prstGeom>
          <a:noFill/>
          <a:ln cap="flat" cmpd="sng" w="9525">
            <a:solidFill>
              <a:srgbClr val="0D516C"/>
            </a:solidFill>
            <a:prstDash val="dash"/>
            <a:miter lim="800000"/>
            <a:headEnd len="sm" w="sm" type="none"/>
            <a:tailEnd len="sm" w="sm" type="none"/>
          </a:ln>
        </p:spPr>
      </p:cxnSp>
      <p:pic>
        <p:nvPicPr>
          <p:cNvPr id="222" name="Google Shape;222;p20"/>
          <p:cNvPicPr preferRelativeResize="0"/>
          <p:nvPr/>
        </p:nvPicPr>
        <p:blipFill rotWithShape="1">
          <a:blip r:embed="rId7">
            <a:alphaModFix/>
          </a:blip>
          <a:srcRect b="26549" l="12613" r="11398" t="7111"/>
          <a:stretch/>
        </p:blipFill>
        <p:spPr>
          <a:xfrm>
            <a:off x="6974942" y="2671384"/>
            <a:ext cx="554412" cy="605017"/>
          </a:xfrm>
          <a:prstGeom prst="rect">
            <a:avLst/>
          </a:prstGeom>
          <a:noFill/>
          <a:ln>
            <a:noFill/>
          </a:ln>
        </p:spPr>
      </p:pic>
      <p:pic>
        <p:nvPicPr>
          <p:cNvPr id="223" name="Google Shape;223;p20"/>
          <p:cNvPicPr preferRelativeResize="0"/>
          <p:nvPr/>
        </p:nvPicPr>
        <p:blipFill>
          <a:blip r:embed="rId8">
            <a:alphaModFix/>
          </a:blip>
          <a:stretch>
            <a:fillRect/>
          </a:stretch>
        </p:blipFill>
        <p:spPr>
          <a:xfrm>
            <a:off x="8608949" y="2893342"/>
            <a:ext cx="530799" cy="137993"/>
          </a:xfrm>
          <a:prstGeom prst="rect">
            <a:avLst/>
          </a:prstGeom>
          <a:noFill/>
          <a:ln>
            <a:noFill/>
          </a:ln>
        </p:spPr>
      </p:pic>
      <p:pic>
        <p:nvPicPr>
          <p:cNvPr descr="A picture containing clipart&#10;&#10;Description automatically generated" id="224" name="Google Shape;224;p20"/>
          <p:cNvPicPr preferRelativeResize="0"/>
          <p:nvPr/>
        </p:nvPicPr>
        <p:blipFill rotWithShape="1">
          <a:blip r:embed="rId9">
            <a:alphaModFix/>
          </a:blip>
          <a:srcRect b="0" l="0" r="0" t="0"/>
          <a:stretch/>
        </p:blipFill>
        <p:spPr>
          <a:xfrm>
            <a:off x="9244050" y="2842159"/>
            <a:ext cx="541172" cy="240360"/>
          </a:xfrm>
          <a:prstGeom prst="rect">
            <a:avLst/>
          </a:prstGeom>
          <a:noFill/>
          <a:ln>
            <a:noFill/>
          </a:ln>
        </p:spPr>
      </p:pic>
      <p:pic>
        <p:nvPicPr>
          <p:cNvPr id="225" name="Google Shape;225;p20"/>
          <p:cNvPicPr preferRelativeResize="0"/>
          <p:nvPr/>
        </p:nvPicPr>
        <p:blipFill rotWithShape="1">
          <a:blip r:embed="rId10">
            <a:alphaModFix/>
          </a:blip>
          <a:srcRect b="24664" l="15775" r="15637" t="20550"/>
          <a:stretch/>
        </p:blipFill>
        <p:spPr>
          <a:xfrm>
            <a:off x="9889525" y="2838866"/>
            <a:ext cx="749468" cy="246947"/>
          </a:xfrm>
          <a:prstGeom prst="rect">
            <a:avLst/>
          </a:prstGeom>
          <a:noFill/>
          <a:ln>
            <a:noFill/>
          </a:ln>
        </p:spPr>
      </p:pic>
      <p:sp>
        <p:nvSpPr>
          <p:cNvPr id="226" name="Google Shape;226;p20"/>
          <p:cNvSpPr/>
          <p:nvPr/>
        </p:nvSpPr>
        <p:spPr>
          <a:xfrm>
            <a:off x="7724038" y="3591352"/>
            <a:ext cx="1310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D6B"/>
              </a:buClr>
              <a:buSzPts val="1200"/>
              <a:buFont typeface="Lato"/>
              <a:buNone/>
            </a:pPr>
            <a:r>
              <a:rPr b="1" i="0" lang="en-GB" sz="1200" u="none" cap="none" strike="noStrike">
                <a:solidFill>
                  <a:srgbClr val="004D6B"/>
                </a:solidFill>
              </a:rPr>
              <a:t>Cash Payment Schemes</a:t>
            </a:r>
            <a:endParaRPr/>
          </a:p>
        </p:txBody>
      </p:sp>
      <p:cxnSp>
        <p:nvCxnSpPr>
          <p:cNvPr id="227" name="Google Shape;227;p20"/>
          <p:cNvCxnSpPr/>
          <p:nvPr/>
        </p:nvCxnSpPr>
        <p:spPr>
          <a:xfrm>
            <a:off x="7695007" y="3502144"/>
            <a:ext cx="0" cy="640200"/>
          </a:xfrm>
          <a:prstGeom prst="straightConnector1">
            <a:avLst/>
          </a:prstGeom>
          <a:noFill/>
          <a:ln cap="flat" cmpd="sng" w="9525">
            <a:solidFill>
              <a:srgbClr val="0D516C"/>
            </a:solidFill>
            <a:prstDash val="dash"/>
            <a:miter lim="800000"/>
            <a:headEnd len="sm" w="sm" type="none"/>
            <a:tailEnd len="sm" w="sm" type="none"/>
          </a:ln>
        </p:spPr>
      </p:cxnSp>
      <p:pic>
        <p:nvPicPr>
          <p:cNvPr id="228" name="Google Shape;228;p20"/>
          <p:cNvPicPr preferRelativeResize="0"/>
          <p:nvPr/>
        </p:nvPicPr>
        <p:blipFill rotWithShape="1">
          <a:blip r:embed="rId11">
            <a:alphaModFix/>
          </a:blip>
          <a:srcRect b="33582" l="0" r="0" t="19736"/>
          <a:stretch/>
        </p:blipFill>
        <p:spPr>
          <a:xfrm>
            <a:off x="6865274" y="3599201"/>
            <a:ext cx="764265" cy="445966"/>
          </a:xfrm>
          <a:prstGeom prst="rect">
            <a:avLst/>
          </a:prstGeom>
          <a:noFill/>
          <a:ln>
            <a:noFill/>
          </a:ln>
        </p:spPr>
      </p:pic>
      <p:pic>
        <p:nvPicPr>
          <p:cNvPr id="229" name="Google Shape;229;p20"/>
          <p:cNvPicPr preferRelativeResize="0"/>
          <p:nvPr/>
        </p:nvPicPr>
        <p:blipFill rotWithShape="1">
          <a:blip r:embed="rId12">
            <a:alphaModFix/>
          </a:blip>
          <a:srcRect b="0" l="0" r="0" t="0"/>
          <a:stretch/>
        </p:blipFill>
        <p:spPr>
          <a:xfrm>
            <a:off x="9774762" y="3623015"/>
            <a:ext cx="451786" cy="377901"/>
          </a:xfrm>
          <a:prstGeom prst="rect">
            <a:avLst/>
          </a:prstGeom>
          <a:noFill/>
          <a:ln>
            <a:noFill/>
          </a:ln>
        </p:spPr>
      </p:pic>
      <p:pic>
        <p:nvPicPr>
          <p:cNvPr descr="A close up of a sign&#10;&#10;Description automatically generated" id="230" name="Google Shape;230;p20"/>
          <p:cNvPicPr preferRelativeResize="0"/>
          <p:nvPr/>
        </p:nvPicPr>
        <p:blipFill rotWithShape="1">
          <a:blip r:embed="rId13">
            <a:alphaModFix/>
          </a:blip>
          <a:srcRect b="16769" l="0" r="0" t="15908"/>
          <a:stretch/>
        </p:blipFill>
        <p:spPr>
          <a:xfrm>
            <a:off x="9012442" y="3658777"/>
            <a:ext cx="606772" cy="306376"/>
          </a:xfrm>
          <a:prstGeom prst="rect">
            <a:avLst/>
          </a:prstGeom>
          <a:noFill/>
          <a:ln>
            <a:noFill/>
          </a:ln>
        </p:spPr>
      </p:pic>
      <p:sp>
        <p:nvSpPr>
          <p:cNvPr id="231" name="Google Shape;231;p20"/>
          <p:cNvSpPr/>
          <p:nvPr/>
        </p:nvSpPr>
        <p:spPr>
          <a:xfrm>
            <a:off x="7724038" y="5338876"/>
            <a:ext cx="13101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200">
                <a:solidFill>
                  <a:srgbClr val="004D6B"/>
                </a:solidFill>
              </a:rPr>
              <a:t>Deferred credit schemes</a:t>
            </a:r>
            <a:endParaRPr b="1" i="0" sz="1200" u="none" cap="none" strike="noStrike">
              <a:solidFill>
                <a:srgbClr val="004D6B"/>
              </a:solidFill>
            </a:endParaRPr>
          </a:p>
        </p:txBody>
      </p:sp>
      <p:cxnSp>
        <p:nvCxnSpPr>
          <p:cNvPr id="232" name="Google Shape;232;p20"/>
          <p:cNvCxnSpPr/>
          <p:nvPr/>
        </p:nvCxnSpPr>
        <p:spPr>
          <a:xfrm>
            <a:off x="7695007" y="5249668"/>
            <a:ext cx="0" cy="640200"/>
          </a:xfrm>
          <a:prstGeom prst="straightConnector1">
            <a:avLst/>
          </a:prstGeom>
          <a:noFill/>
          <a:ln cap="flat" cmpd="sng" w="9525">
            <a:solidFill>
              <a:srgbClr val="0D516C"/>
            </a:solidFill>
            <a:prstDash val="dash"/>
            <a:miter lim="800000"/>
            <a:headEnd len="sm" w="sm" type="none"/>
            <a:tailEnd len="sm" w="sm" type="none"/>
          </a:ln>
        </p:spPr>
      </p:cxnSp>
      <p:pic>
        <p:nvPicPr>
          <p:cNvPr id="233" name="Google Shape;233;p20"/>
          <p:cNvPicPr preferRelativeResize="0"/>
          <p:nvPr/>
        </p:nvPicPr>
        <p:blipFill rotWithShape="1">
          <a:blip r:embed="rId14">
            <a:alphaModFix/>
          </a:blip>
          <a:srcRect b="19494" l="6721" r="7654" t="3481"/>
          <a:stretch/>
        </p:blipFill>
        <p:spPr>
          <a:xfrm>
            <a:off x="6919546" y="5198410"/>
            <a:ext cx="660416" cy="742596"/>
          </a:xfrm>
          <a:prstGeom prst="rect">
            <a:avLst/>
          </a:prstGeom>
          <a:noFill/>
          <a:ln>
            <a:noFill/>
          </a:ln>
        </p:spPr>
      </p:pic>
      <p:pic>
        <p:nvPicPr>
          <p:cNvPr id="234" name="Google Shape;234;p20"/>
          <p:cNvPicPr preferRelativeResize="0"/>
          <p:nvPr/>
        </p:nvPicPr>
        <p:blipFill rotWithShape="1">
          <a:blip r:embed="rId15">
            <a:alphaModFix/>
          </a:blip>
          <a:srcRect b="0" l="0" r="0" t="0"/>
          <a:stretch/>
        </p:blipFill>
        <p:spPr>
          <a:xfrm>
            <a:off x="10040583" y="5475237"/>
            <a:ext cx="606923" cy="192541"/>
          </a:xfrm>
          <a:prstGeom prst="rect">
            <a:avLst/>
          </a:prstGeom>
          <a:noFill/>
          <a:ln>
            <a:noFill/>
          </a:ln>
        </p:spPr>
      </p:pic>
      <p:cxnSp>
        <p:nvCxnSpPr>
          <p:cNvPr id="235" name="Google Shape;235;p20"/>
          <p:cNvCxnSpPr/>
          <p:nvPr/>
        </p:nvCxnSpPr>
        <p:spPr>
          <a:xfrm rot="10800000">
            <a:off x="6913309" y="2549746"/>
            <a:ext cx="4389000" cy="0"/>
          </a:xfrm>
          <a:prstGeom prst="straightConnector1">
            <a:avLst/>
          </a:prstGeom>
          <a:noFill/>
          <a:ln cap="flat" cmpd="sng" w="9525">
            <a:solidFill>
              <a:srgbClr val="0D516C"/>
            </a:solidFill>
            <a:prstDash val="dash"/>
            <a:miter lim="800000"/>
            <a:headEnd len="sm" w="sm" type="none"/>
            <a:tailEnd len="sm" w="sm" type="none"/>
          </a:ln>
        </p:spPr>
      </p:cxnSp>
      <p:cxnSp>
        <p:nvCxnSpPr>
          <p:cNvPr id="236" name="Google Shape;236;p20"/>
          <p:cNvCxnSpPr/>
          <p:nvPr/>
        </p:nvCxnSpPr>
        <p:spPr>
          <a:xfrm rot="10800000">
            <a:off x="6913309" y="3398038"/>
            <a:ext cx="4389000" cy="0"/>
          </a:xfrm>
          <a:prstGeom prst="straightConnector1">
            <a:avLst/>
          </a:prstGeom>
          <a:noFill/>
          <a:ln cap="flat" cmpd="sng" w="9525">
            <a:solidFill>
              <a:srgbClr val="0D516C"/>
            </a:solidFill>
            <a:prstDash val="dash"/>
            <a:miter lim="800000"/>
            <a:headEnd len="sm" w="sm" type="none"/>
            <a:tailEnd len="sm" w="sm" type="none"/>
          </a:ln>
        </p:spPr>
      </p:cxnSp>
      <p:cxnSp>
        <p:nvCxnSpPr>
          <p:cNvPr id="237" name="Google Shape;237;p20"/>
          <p:cNvCxnSpPr/>
          <p:nvPr/>
        </p:nvCxnSpPr>
        <p:spPr>
          <a:xfrm rot="10800000">
            <a:off x="6946734" y="4270143"/>
            <a:ext cx="4389000" cy="0"/>
          </a:xfrm>
          <a:prstGeom prst="straightConnector1">
            <a:avLst/>
          </a:prstGeom>
          <a:noFill/>
          <a:ln cap="flat" cmpd="sng" w="9525">
            <a:solidFill>
              <a:srgbClr val="0D516C"/>
            </a:solidFill>
            <a:prstDash val="dash"/>
            <a:miter lim="800000"/>
            <a:headEnd len="sm" w="sm" type="none"/>
            <a:tailEnd len="sm" w="sm" type="none"/>
          </a:ln>
        </p:spPr>
      </p:cxnSp>
      <p:cxnSp>
        <p:nvCxnSpPr>
          <p:cNvPr id="238" name="Google Shape;238;p20"/>
          <p:cNvCxnSpPr/>
          <p:nvPr/>
        </p:nvCxnSpPr>
        <p:spPr>
          <a:xfrm rot="10800000">
            <a:off x="6994868" y="5118434"/>
            <a:ext cx="4389000" cy="0"/>
          </a:xfrm>
          <a:prstGeom prst="straightConnector1">
            <a:avLst/>
          </a:prstGeom>
          <a:noFill/>
          <a:ln cap="flat" cmpd="sng" w="9525">
            <a:solidFill>
              <a:srgbClr val="0D516C"/>
            </a:solidFill>
            <a:prstDash val="dash"/>
            <a:miter lim="800000"/>
            <a:headEnd len="sm" w="sm" type="none"/>
            <a:tailEnd len="sm" w="sm" type="none"/>
          </a:ln>
        </p:spPr>
      </p:cxnSp>
      <p:sp>
        <p:nvSpPr>
          <p:cNvPr id="239" name="Google Shape;239;p20"/>
          <p:cNvSpPr/>
          <p:nvPr/>
        </p:nvSpPr>
        <p:spPr>
          <a:xfrm>
            <a:off x="7724038" y="4487269"/>
            <a:ext cx="1310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4D6B"/>
              </a:buClr>
              <a:buSzPts val="1200"/>
              <a:buFont typeface="Lato"/>
              <a:buNone/>
            </a:pPr>
            <a:r>
              <a:rPr b="1" i="0" lang="en-GB" sz="1200" u="none" cap="none" strike="noStrike">
                <a:solidFill>
                  <a:srgbClr val="004D6B"/>
                </a:solidFill>
              </a:rPr>
              <a:t>Local Card Schemes</a:t>
            </a:r>
            <a:endParaRPr/>
          </a:p>
        </p:txBody>
      </p:sp>
      <p:cxnSp>
        <p:nvCxnSpPr>
          <p:cNvPr id="240" name="Google Shape;240;p20"/>
          <p:cNvCxnSpPr/>
          <p:nvPr/>
        </p:nvCxnSpPr>
        <p:spPr>
          <a:xfrm>
            <a:off x="7695007" y="4398061"/>
            <a:ext cx="0" cy="640200"/>
          </a:xfrm>
          <a:prstGeom prst="straightConnector1">
            <a:avLst/>
          </a:prstGeom>
          <a:noFill/>
          <a:ln cap="flat" cmpd="sng" w="9525">
            <a:solidFill>
              <a:srgbClr val="0D516C"/>
            </a:solidFill>
            <a:prstDash val="dash"/>
            <a:miter lim="800000"/>
            <a:headEnd len="sm" w="sm" type="none"/>
            <a:tailEnd len="sm" w="sm" type="none"/>
          </a:ln>
        </p:spPr>
      </p:cxnSp>
      <p:pic>
        <p:nvPicPr>
          <p:cNvPr id="241" name="Google Shape;241;p20"/>
          <p:cNvPicPr preferRelativeResize="0"/>
          <p:nvPr/>
        </p:nvPicPr>
        <p:blipFill rotWithShape="1">
          <a:blip r:embed="rId16">
            <a:alphaModFix/>
          </a:blip>
          <a:srcRect b="26412" l="0" r="0" t="7274"/>
          <a:stretch/>
        </p:blipFill>
        <p:spPr>
          <a:xfrm>
            <a:off x="6912272" y="4438628"/>
            <a:ext cx="674333" cy="558947"/>
          </a:xfrm>
          <a:prstGeom prst="rect">
            <a:avLst/>
          </a:prstGeom>
          <a:noFill/>
          <a:ln>
            <a:noFill/>
          </a:ln>
        </p:spPr>
      </p:pic>
      <p:pic>
        <p:nvPicPr>
          <p:cNvPr id="242" name="Google Shape;242;p20"/>
          <p:cNvPicPr preferRelativeResize="0"/>
          <p:nvPr/>
        </p:nvPicPr>
        <p:blipFill rotWithShape="1">
          <a:blip r:embed="rId17">
            <a:alphaModFix/>
          </a:blip>
          <a:srcRect b="8050" l="3205" r="4406" t="10714"/>
          <a:stretch/>
        </p:blipFill>
        <p:spPr>
          <a:xfrm>
            <a:off x="10733758" y="4553190"/>
            <a:ext cx="485592" cy="315277"/>
          </a:xfrm>
          <a:prstGeom prst="rect">
            <a:avLst/>
          </a:prstGeom>
          <a:noFill/>
          <a:ln>
            <a:noFill/>
          </a:ln>
        </p:spPr>
      </p:pic>
      <p:grpSp>
        <p:nvGrpSpPr>
          <p:cNvPr id="243" name="Google Shape;243;p20"/>
          <p:cNvGrpSpPr/>
          <p:nvPr/>
        </p:nvGrpSpPr>
        <p:grpSpPr>
          <a:xfrm>
            <a:off x="8802954" y="4477226"/>
            <a:ext cx="567900" cy="458793"/>
            <a:chOff x="8955354" y="4401026"/>
            <a:chExt cx="567900" cy="458793"/>
          </a:xfrm>
        </p:grpSpPr>
        <p:pic>
          <p:nvPicPr>
            <p:cNvPr id="244" name="Google Shape;244;p20"/>
            <p:cNvPicPr preferRelativeResize="0"/>
            <p:nvPr/>
          </p:nvPicPr>
          <p:blipFill rotWithShape="1">
            <a:blip r:embed="rId18">
              <a:alphaModFix/>
            </a:blip>
            <a:srcRect b="20186" l="15555" r="17652" t="18081"/>
            <a:stretch/>
          </p:blipFill>
          <p:spPr>
            <a:xfrm>
              <a:off x="9035576" y="4401026"/>
              <a:ext cx="407328" cy="250998"/>
            </a:xfrm>
            <a:prstGeom prst="rect">
              <a:avLst/>
            </a:prstGeom>
            <a:noFill/>
            <a:ln>
              <a:noFill/>
            </a:ln>
          </p:spPr>
        </p:pic>
        <p:sp>
          <p:nvSpPr>
            <p:cNvPr id="245" name="Google Shape;245;p20"/>
            <p:cNvSpPr txBox="1"/>
            <p:nvPr/>
          </p:nvSpPr>
          <p:spPr>
            <a:xfrm>
              <a:off x="8955354" y="4644419"/>
              <a:ext cx="567900" cy="215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800">
                  <a:solidFill>
                    <a:srgbClr val="000000"/>
                  </a:solidFill>
                  <a:latin typeface="Lato"/>
                  <a:ea typeface="Lato"/>
                  <a:cs typeface="Lato"/>
                  <a:sym typeface="Lato"/>
                </a:rPr>
                <a:t>Local</a:t>
              </a:r>
              <a:endParaRPr/>
            </a:p>
          </p:txBody>
        </p:sp>
      </p:grpSp>
      <p:grpSp>
        <p:nvGrpSpPr>
          <p:cNvPr id="246" name="Google Shape;246;p20"/>
          <p:cNvGrpSpPr/>
          <p:nvPr/>
        </p:nvGrpSpPr>
        <p:grpSpPr>
          <a:xfrm>
            <a:off x="9677052" y="4493962"/>
            <a:ext cx="625257" cy="442057"/>
            <a:chOff x="9508909" y="4417762"/>
            <a:chExt cx="625257" cy="442057"/>
          </a:xfrm>
        </p:grpSpPr>
        <p:pic>
          <p:nvPicPr>
            <p:cNvPr id="247" name="Google Shape;247;p20"/>
            <p:cNvPicPr preferRelativeResize="0"/>
            <p:nvPr/>
          </p:nvPicPr>
          <p:blipFill rotWithShape="1">
            <a:blip r:embed="rId19">
              <a:alphaModFix/>
            </a:blip>
            <a:srcRect b="0" l="0" r="0" t="0"/>
            <a:stretch/>
          </p:blipFill>
          <p:spPr>
            <a:xfrm>
              <a:off x="9508909" y="4417762"/>
              <a:ext cx="625257" cy="203730"/>
            </a:xfrm>
            <a:prstGeom prst="rect">
              <a:avLst/>
            </a:prstGeom>
            <a:noFill/>
            <a:ln>
              <a:noFill/>
            </a:ln>
          </p:spPr>
        </p:pic>
        <p:sp>
          <p:nvSpPr>
            <p:cNvPr id="248" name="Google Shape;248;p20"/>
            <p:cNvSpPr txBox="1"/>
            <p:nvPr/>
          </p:nvSpPr>
          <p:spPr>
            <a:xfrm>
              <a:off x="9546197" y="4644419"/>
              <a:ext cx="567900" cy="215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800">
                  <a:solidFill>
                    <a:srgbClr val="000000"/>
                  </a:solidFill>
                  <a:latin typeface="Lato"/>
                  <a:ea typeface="Lato"/>
                  <a:cs typeface="Lato"/>
                  <a:sym typeface="Lato"/>
                </a:rPr>
                <a:t>Local</a:t>
              </a:r>
              <a:endParaRPr/>
            </a:p>
          </p:txBody>
        </p:sp>
      </p:grpSp>
      <p:pic>
        <p:nvPicPr>
          <p:cNvPr id="249" name="Google Shape;249;p20"/>
          <p:cNvPicPr preferRelativeResize="0"/>
          <p:nvPr/>
        </p:nvPicPr>
        <p:blipFill rotWithShape="1">
          <a:blip r:embed="rId20">
            <a:alphaModFix/>
          </a:blip>
          <a:srcRect b="34442" l="8457" r="8457" t="35670"/>
          <a:stretch/>
        </p:blipFill>
        <p:spPr>
          <a:xfrm>
            <a:off x="10382097" y="3731963"/>
            <a:ext cx="849918" cy="160005"/>
          </a:xfrm>
          <a:prstGeom prst="rect">
            <a:avLst/>
          </a:prstGeom>
          <a:noFill/>
          <a:ln>
            <a:noFill/>
          </a:ln>
        </p:spPr>
      </p:pic>
      <p:pic>
        <p:nvPicPr>
          <p:cNvPr id="250" name="Google Shape;250;p20"/>
          <p:cNvPicPr preferRelativeResize="0"/>
          <p:nvPr/>
        </p:nvPicPr>
        <p:blipFill>
          <a:blip r:embed="rId21">
            <a:alphaModFix/>
          </a:blip>
          <a:stretch>
            <a:fillRect/>
          </a:stretch>
        </p:blipFill>
        <p:spPr>
          <a:xfrm>
            <a:off x="9178246" y="5392095"/>
            <a:ext cx="689125" cy="344851"/>
          </a:xfrm>
          <a:prstGeom prst="rect">
            <a:avLst/>
          </a:prstGeom>
          <a:noFill/>
          <a:ln>
            <a:noFill/>
          </a:ln>
        </p:spPr>
      </p:pic>
      <p:sp>
        <p:nvSpPr>
          <p:cNvPr id="251" name="Google Shape;251;p20"/>
          <p:cNvSpPr txBox="1"/>
          <p:nvPr>
            <p:ph idx="12" type="sldNum"/>
          </p:nvPr>
        </p:nvSpPr>
        <p:spPr>
          <a:xfrm>
            <a:off x="11348432" y="66057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pic>
        <p:nvPicPr>
          <p:cNvPr id="252" name="Google Shape;252;p20"/>
          <p:cNvPicPr preferRelativeResize="0"/>
          <p:nvPr/>
        </p:nvPicPr>
        <p:blipFill>
          <a:blip r:embed="rId22">
            <a:alphaModFix/>
          </a:blip>
          <a:stretch>
            <a:fillRect/>
          </a:stretch>
        </p:blipFill>
        <p:spPr>
          <a:xfrm>
            <a:off x="10626114" y="2005458"/>
            <a:ext cx="587507" cy="296344"/>
          </a:xfrm>
          <a:prstGeom prst="rect">
            <a:avLst/>
          </a:prstGeom>
          <a:noFill/>
          <a:ln>
            <a:noFill/>
          </a:ln>
        </p:spPr>
      </p:pic>
      <p:pic>
        <p:nvPicPr>
          <p:cNvPr id="253" name="Google Shape;253;p20"/>
          <p:cNvPicPr preferRelativeResize="0"/>
          <p:nvPr/>
        </p:nvPicPr>
        <p:blipFill>
          <a:blip r:embed="rId23">
            <a:alphaModFix/>
          </a:blip>
          <a:stretch>
            <a:fillRect/>
          </a:stretch>
        </p:blipFill>
        <p:spPr>
          <a:xfrm>
            <a:off x="10743301" y="2907216"/>
            <a:ext cx="588175" cy="155325"/>
          </a:xfrm>
          <a:prstGeom prst="rect">
            <a:avLst/>
          </a:prstGeom>
          <a:noFill/>
          <a:ln>
            <a:noFill/>
          </a:ln>
        </p:spPr>
      </p:pic>
      <p:sp>
        <p:nvSpPr>
          <p:cNvPr id="254" name="Google Shape;254;p20"/>
          <p:cNvSpPr txBox="1"/>
          <p:nvPr>
            <p:ph idx="4294967295" type="title"/>
          </p:nvPr>
        </p:nvSpPr>
        <p:spPr>
          <a:xfrm>
            <a:off x="407375" y="548725"/>
            <a:ext cx="10335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accent3"/>
                </a:solidFill>
              </a:rPr>
              <a:t>International credit cards </a:t>
            </a:r>
            <a:r>
              <a:rPr lang="en-GB">
                <a:solidFill>
                  <a:schemeClr val="accent5"/>
                </a:solidFill>
              </a:rPr>
              <a:t>VS</a:t>
            </a:r>
            <a:r>
              <a:rPr lang="en-GB"/>
              <a:t> local payment methods</a:t>
            </a:r>
            <a:endParaRPr/>
          </a:p>
        </p:txBody>
      </p:sp>
      <p:pic>
        <p:nvPicPr>
          <p:cNvPr id="255" name="Google Shape;255;p20"/>
          <p:cNvPicPr preferRelativeResize="0"/>
          <p:nvPr/>
        </p:nvPicPr>
        <p:blipFill rotWithShape="1">
          <a:blip r:embed="rId24">
            <a:alphaModFix/>
          </a:blip>
          <a:srcRect b="20186" l="15555" r="17652" t="18081"/>
          <a:stretch/>
        </p:blipFill>
        <p:spPr>
          <a:xfrm>
            <a:off x="407387" y="2549750"/>
            <a:ext cx="725952" cy="447336"/>
          </a:xfrm>
          <a:prstGeom prst="rect">
            <a:avLst/>
          </a:prstGeom>
          <a:noFill/>
          <a:ln>
            <a:noFill/>
          </a:ln>
        </p:spPr>
      </p:pic>
      <p:pic>
        <p:nvPicPr>
          <p:cNvPr id="256" name="Google Shape;256;p20"/>
          <p:cNvPicPr preferRelativeResize="0"/>
          <p:nvPr/>
        </p:nvPicPr>
        <p:blipFill rotWithShape="1">
          <a:blip r:embed="rId25">
            <a:alphaModFix/>
          </a:blip>
          <a:srcRect b="0" l="0" r="0" t="0"/>
          <a:stretch/>
        </p:blipFill>
        <p:spPr>
          <a:xfrm>
            <a:off x="407992" y="3260862"/>
            <a:ext cx="784245" cy="255534"/>
          </a:xfrm>
          <a:prstGeom prst="rect">
            <a:avLst/>
          </a:prstGeom>
          <a:noFill/>
          <a:ln>
            <a:noFill/>
          </a:ln>
        </p:spPr>
      </p:pic>
      <p:pic>
        <p:nvPicPr>
          <p:cNvPr descr="A close up of a sign&#10;&#10;Description automatically generated" id="257" name="Google Shape;257;p20"/>
          <p:cNvPicPr preferRelativeResize="0"/>
          <p:nvPr/>
        </p:nvPicPr>
        <p:blipFill rotWithShape="1">
          <a:blip r:embed="rId26">
            <a:alphaModFix/>
          </a:blip>
          <a:srcRect b="0" l="0" r="0" t="0"/>
          <a:stretch/>
        </p:blipFill>
        <p:spPr>
          <a:xfrm>
            <a:off x="436442" y="3733506"/>
            <a:ext cx="727332" cy="727332"/>
          </a:xfrm>
          <a:prstGeom prst="rect">
            <a:avLst/>
          </a:prstGeom>
          <a:noFill/>
          <a:ln>
            <a:noFill/>
          </a:ln>
        </p:spPr>
      </p:pic>
      <p:pic>
        <p:nvPicPr>
          <p:cNvPr descr="Image result for diners club logo" id="258" name="Google Shape;258;p20"/>
          <p:cNvPicPr preferRelativeResize="0"/>
          <p:nvPr/>
        </p:nvPicPr>
        <p:blipFill rotWithShape="1">
          <a:blip r:embed="rId27">
            <a:alphaModFix/>
          </a:blip>
          <a:srcRect b="0" l="0" r="0" t="0"/>
          <a:stretch/>
        </p:blipFill>
        <p:spPr>
          <a:xfrm>
            <a:off x="529733" y="4544205"/>
            <a:ext cx="481263" cy="3705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1"/>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265" name="Google Shape;265;p21"/>
          <p:cNvSpPr/>
          <p:nvPr/>
        </p:nvSpPr>
        <p:spPr>
          <a:xfrm>
            <a:off x="4764888" y="4558567"/>
            <a:ext cx="199238" cy="271007"/>
          </a:xfrm>
          <a:custGeom>
            <a:rect b="b" l="l" r="r" t="t"/>
            <a:pathLst>
              <a:path extrusionOk="0" h="649119" w="477217">
                <a:moveTo>
                  <a:pt x="98779" y="0"/>
                </a:moveTo>
                <a:lnTo>
                  <a:pt x="0" y="649119"/>
                </a:lnTo>
                <a:lnTo>
                  <a:pt x="477218" y="359196"/>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6" name="Google Shape;266;p21"/>
          <p:cNvSpPr/>
          <p:nvPr/>
        </p:nvSpPr>
        <p:spPr>
          <a:xfrm>
            <a:off x="4764888" y="4830266"/>
            <a:ext cx="103368" cy="191205"/>
          </a:xfrm>
          <a:custGeom>
            <a:rect b="b" l="l" r="r" t="t"/>
            <a:pathLst>
              <a:path extrusionOk="0" h="457975" w="247588">
                <a:moveTo>
                  <a:pt x="28223" y="123153"/>
                </a:moveTo>
                <a:lnTo>
                  <a:pt x="247589" y="457975"/>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7" name="Google Shape;267;p21"/>
          <p:cNvSpPr/>
          <p:nvPr/>
        </p:nvSpPr>
        <p:spPr>
          <a:xfrm>
            <a:off x="4764888" y="4708914"/>
            <a:ext cx="200845" cy="184242"/>
          </a:xfrm>
          <a:custGeom>
            <a:rect b="b" l="l" r="r" t="t"/>
            <a:pathLst>
              <a:path extrusionOk="0" h="441298" w="481066">
                <a:moveTo>
                  <a:pt x="0" y="289923"/>
                </a:moveTo>
                <a:lnTo>
                  <a:pt x="242458" y="429753"/>
                </a:lnTo>
                <a:lnTo>
                  <a:pt x="304034" y="441299"/>
                </a:lnTo>
                <a:lnTo>
                  <a:pt x="481067" y="214235"/>
                </a:lnTo>
                <a:lnTo>
                  <a:pt x="477218"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8" name="Google Shape;268;p21"/>
          <p:cNvSpPr/>
          <p:nvPr/>
        </p:nvSpPr>
        <p:spPr>
          <a:xfrm>
            <a:off x="4764888" y="4830266"/>
            <a:ext cx="164425" cy="211557"/>
          </a:xfrm>
          <a:custGeom>
            <a:rect b="b" l="l" r="r" t="t"/>
            <a:pathLst>
              <a:path extrusionOk="0" h="506723" w="393833">
                <a:moveTo>
                  <a:pt x="0" y="0"/>
                </a:moveTo>
                <a:lnTo>
                  <a:pt x="247589" y="457975"/>
                </a:lnTo>
                <a:lnTo>
                  <a:pt x="378439" y="506723"/>
                </a:lnTo>
                <a:lnTo>
                  <a:pt x="393833" y="486198"/>
                </a:lnTo>
                <a:lnTo>
                  <a:pt x="304034" y="151376"/>
                </a:lnTo>
                <a:lnTo>
                  <a:pt x="242458" y="13983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69" name="Google Shape;269;p21"/>
          <p:cNvSpPr/>
          <p:nvPr/>
        </p:nvSpPr>
        <p:spPr>
          <a:xfrm>
            <a:off x="4923290" y="5033772"/>
            <a:ext cx="39633" cy="30528"/>
          </a:xfrm>
          <a:custGeom>
            <a:rect b="b" l="l" r="r" t="t"/>
            <a:pathLst>
              <a:path extrusionOk="0" h="73122" w="94930">
                <a:moveTo>
                  <a:pt x="94930" y="73122"/>
                </a:moveTo>
                <a:lnTo>
                  <a:pt x="15394" y="0"/>
                </a:lnTo>
                <a:lnTo>
                  <a:pt x="0" y="20526"/>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0" name="Google Shape;270;p21"/>
          <p:cNvSpPr/>
          <p:nvPr/>
        </p:nvSpPr>
        <p:spPr>
          <a:xfrm>
            <a:off x="4760593" y="4558567"/>
            <a:ext cx="45525" cy="271007"/>
          </a:xfrm>
          <a:custGeom>
            <a:rect b="b" l="l" r="r" t="t"/>
            <a:pathLst>
              <a:path extrusionOk="0" h="649119" w="109041">
                <a:moveTo>
                  <a:pt x="0" y="1283"/>
                </a:moveTo>
                <a:lnTo>
                  <a:pt x="10263" y="649119"/>
                </a:lnTo>
                <a:lnTo>
                  <a:pt x="109042"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1" name="Google Shape;271;p21"/>
          <p:cNvSpPr/>
          <p:nvPr/>
        </p:nvSpPr>
        <p:spPr>
          <a:xfrm>
            <a:off x="4619910" y="4366874"/>
            <a:ext cx="289217" cy="191740"/>
          </a:xfrm>
          <a:custGeom>
            <a:rect b="b" l="l" r="r" t="t"/>
            <a:pathLst>
              <a:path extrusionOk="0" h="459257" w="692735">
                <a:moveTo>
                  <a:pt x="692736" y="0"/>
                </a:moveTo>
                <a:lnTo>
                  <a:pt x="19243" y="11546"/>
                </a:lnTo>
                <a:lnTo>
                  <a:pt x="0" y="123153"/>
                </a:lnTo>
                <a:lnTo>
                  <a:pt x="336105" y="459258"/>
                </a:lnTo>
                <a:lnTo>
                  <a:pt x="445147" y="457975"/>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2" name="Google Shape;272;p21"/>
          <p:cNvSpPr/>
          <p:nvPr/>
        </p:nvSpPr>
        <p:spPr>
          <a:xfrm>
            <a:off x="4806234" y="4366874"/>
            <a:ext cx="104975" cy="191204"/>
          </a:xfrm>
          <a:custGeom>
            <a:rect b="b" l="l" r="r" t="t"/>
            <a:pathLst>
              <a:path extrusionOk="0" h="457974" w="251437">
                <a:moveTo>
                  <a:pt x="251437" y="256569"/>
                </a:moveTo>
                <a:lnTo>
                  <a:pt x="247589" y="0"/>
                </a:lnTo>
                <a:lnTo>
                  <a:pt x="0" y="457975"/>
                </a:lnTo>
                <a:lnTo>
                  <a:pt x="161638" y="45541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3" name="Google Shape;273;p21"/>
          <p:cNvSpPr/>
          <p:nvPr/>
        </p:nvSpPr>
        <p:spPr>
          <a:xfrm>
            <a:off x="4909866" y="4320159"/>
            <a:ext cx="210486" cy="170852"/>
          </a:xfrm>
          <a:custGeom>
            <a:rect b="b" l="l" r="r" t="t"/>
            <a:pathLst>
              <a:path extrusionOk="0" h="409227" w="504157">
                <a:moveTo>
                  <a:pt x="3848" y="368176"/>
                </a:moveTo>
                <a:lnTo>
                  <a:pt x="278377" y="409227"/>
                </a:lnTo>
                <a:lnTo>
                  <a:pt x="504157" y="76971"/>
                </a:lnTo>
                <a:lnTo>
                  <a:pt x="452844" y="24374"/>
                </a:lnTo>
                <a:lnTo>
                  <a:pt x="327125" y="0"/>
                </a:lnTo>
                <a:lnTo>
                  <a:pt x="0" y="111608"/>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 name="Google Shape;274;p21"/>
          <p:cNvSpPr/>
          <p:nvPr/>
        </p:nvSpPr>
        <p:spPr>
          <a:xfrm>
            <a:off x="4806234" y="4557493"/>
            <a:ext cx="157998" cy="151035"/>
          </a:xfrm>
          <a:custGeom>
            <a:rect b="b" l="l" r="r" t="t"/>
            <a:pathLst>
              <a:path extrusionOk="0" h="361761" w="378438">
                <a:moveTo>
                  <a:pt x="0" y="2565"/>
                </a:moveTo>
                <a:lnTo>
                  <a:pt x="378439" y="361762"/>
                </a:lnTo>
                <a:lnTo>
                  <a:pt x="161638"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5" name="Google Shape;275;p21"/>
          <p:cNvSpPr/>
          <p:nvPr/>
        </p:nvSpPr>
        <p:spPr>
          <a:xfrm>
            <a:off x="4964635" y="4491447"/>
            <a:ext cx="142466" cy="216913"/>
          </a:xfrm>
          <a:custGeom>
            <a:rect b="b" l="l" r="r" t="t"/>
            <a:pathLst>
              <a:path extrusionOk="0" h="519551" w="341236">
                <a:moveTo>
                  <a:pt x="0" y="519552"/>
                </a:moveTo>
                <a:lnTo>
                  <a:pt x="74405" y="477218"/>
                </a:lnTo>
                <a:lnTo>
                  <a:pt x="257852" y="332257"/>
                </a:lnTo>
                <a:lnTo>
                  <a:pt x="341236" y="150093"/>
                </a:lnTo>
                <a:lnTo>
                  <a:pt x="147527"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6" name="Google Shape;276;p21"/>
          <p:cNvSpPr/>
          <p:nvPr/>
        </p:nvSpPr>
        <p:spPr>
          <a:xfrm>
            <a:off x="5026386" y="4352376"/>
            <a:ext cx="127469" cy="138717"/>
          </a:xfrm>
          <a:custGeom>
            <a:rect b="b" l="l" r="r" t="t"/>
            <a:pathLst>
              <a:path extrusionOk="0" h="332256" w="305316">
                <a:moveTo>
                  <a:pt x="0" y="332257"/>
                </a:moveTo>
                <a:lnTo>
                  <a:pt x="305317" y="147527"/>
                </a:lnTo>
                <a:lnTo>
                  <a:pt x="302751" y="28223"/>
                </a:lnTo>
                <a:lnTo>
                  <a:pt x="225780"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7" name="Google Shape;277;p21"/>
          <p:cNvSpPr/>
          <p:nvPr/>
        </p:nvSpPr>
        <p:spPr>
          <a:xfrm>
            <a:off x="4964635" y="4691195"/>
            <a:ext cx="31064" cy="107117"/>
          </a:xfrm>
          <a:custGeom>
            <a:rect b="b" l="l" r="r" t="t"/>
            <a:pathLst>
              <a:path extrusionOk="0" h="256568" w="74404">
                <a:moveTo>
                  <a:pt x="3849" y="256569"/>
                </a:moveTo>
                <a:lnTo>
                  <a:pt x="74405" y="0"/>
                </a:lnTo>
                <a:lnTo>
                  <a:pt x="0" y="42334"/>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8" name="Google Shape;278;p21"/>
          <p:cNvSpPr/>
          <p:nvPr/>
        </p:nvSpPr>
        <p:spPr>
          <a:xfrm>
            <a:off x="4909866" y="4182698"/>
            <a:ext cx="136575" cy="183706"/>
          </a:xfrm>
          <a:custGeom>
            <a:rect b="b" l="l" r="r" t="t"/>
            <a:pathLst>
              <a:path extrusionOk="0" h="440015" w="327125">
                <a:moveTo>
                  <a:pt x="0" y="440015"/>
                </a:moveTo>
                <a:lnTo>
                  <a:pt x="327125" y="328408"/>
                </a:lnTo>
                <a:lnTo>
                  <a:pt x="316862" y="298903"/>
                </a:lnTo>
                <a:lnTo>
                  <a:pt x="247589" y="246306"/>
                </a:lnTo>
                <a:lnTo>
                  <a:pt x="151375" y="65425"/>
                </a:lnTo>
                <a:lnTo>
                  <a:pt x="52596" y="0"/>
                </a:lnTo>
                <a:lnTo>
                  <a:pt x="114173" y="329691"/>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9" name="Google Shape;279;p21"/>
          <p:cNvSpPr/>
          <p:nvPr/>
        </p:nvSpPr>
        <p:spPr>
          <a:xfrm>
            <a:off x="4800864" y="4154239"/>
            <a:ext cx="130683" cy="212093"/>
          </a:xfrm>
          <a:custGeom>
            <a:rect b="b" l="l" r="r" t="t"/>
            <a:pathLst>
              <a:path extrusionOk="0" h="508006" w="313013">
                <a:moveTo>
                  <a:pt x="260417" y="508006"/>
                </a:moveTo>
                <a:lnTo>
                  <a:pt x="313014" y="67991"/>
                </a:lnTo>
                <a:lnTo>
                  <a:pt x="232195" y="0"/>
                </a:lnTo>
                <a:lnTo>
                  <a:pt x="0" y="73122"/>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0" name="Google Shape;280;p21"/>
          <p:cNvSpPr/>
          <p:nvPr/>
        </p:nvSpPr>
        <p:spPr>
          <a:xfrm>
            <a:off x="4627965" y="4184846"/>
            <a:ext cx="281183" cy="186384"/>
          </a:xfrm>
          <a:custGeom>
            <a:rect b="b" l="l" r="r" t="t"/>
            <a:pathLst>
              <a:path extrusionOk="0" h="446429" w="673493">
                <a:moveTo>
                  <a:pt x="0" y="446430"/>
                </a:moveTo>
                <a:lnTo>
                  <a:pt x="673493" y="434884"/>
                </a:lnTo>
                <a:lnTo>
                  <a:pt x="413076"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1" name="Google Shape;281;p21"/>
          <p:cNvSpPr/>
          <p:nvPr/>
        </p:nvSpPr>
        <p:spPr>
          <a:xfrm>
            <a:off x="4586619" y="4178939"/>
            <a:ext cx="213699" cy="192275"/>
          </a:xfrm>
          <a:custGeom>
            <a:rect b="b" l="l" r="r" t="t"/>
            <a:pathLst>
              <a:path extrusionOk="0" h="460540" w="511854">
                <a:moveTo>
                  <a:pt x="511855" y="14111"/>
                </a:moveTo>
                <a:lnTo>
                  <a:pt x="157790" y="0"/>
                </a:lnTo>
                <a:lnTo>
                  <a:pt x="0" y="241174"/>
                </a:lnTo>
                <a:lnTo>
                  <a:pt x="98779" y="46054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2" name="Google Shape;282;p21"/>
          <p:cNvSpPr/>
          <p:nvPr/>
        </p:nvSpPr>
        <p:spPr>
          <a:xfrm>
            <a:off x="4586619" y="4279887"/>
            <a:ext cx="41240" cy="91585"/>
          </a:xfrm>
          <a:custGeom>
            <a:rect b="b" l="l" r="r" t="t"/>
            <a:pathLst>
              <a:path extrusionOk="0" h="219366" w="98778">
                <a:moveTo>
                  <a:pt x="0" y="0"/>
                </a:moveTo>
                <a:lnTo>
                  <a:pt x="2566" y="191144"/>
                </a:lnTo>
                <a:lnTo>
                  <a:pt x="98779" y="219366"/>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3" name="Google Shape;283;p21"/>
          <p:cNvSpPr/>
          <p:nvPr/>
        </p:nvSpPr>
        <p:spPr>
          <a:xfrm>
            <a:off x="4587693" y="4359893"/>
            <a:ext cx="40169" cy="58379"/>
          </a:xfrm>
          <a:custGeom>
            <a:rect b="b" l="l" r="r" t="t"/>
            <a:pathLst>
              <a:path extrusionOk="0" h="139829" w="96213">
                <a:moveTo>
                  <a:pt x="0" y="0"/>
                </a:moveTo>
                <a:lnTo>
                  <a:pt x="76971" y="139830"/>
                </a:lnTo>
                <a:lnTo>
                  <a:pt x="96213" y="28223"/>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4" name="Google Shape;284;p21"/>
          <p:cNvSpPr/>
          <p:nvPr/>
        </p:nvSpPr>
        <p:spPr>
          <a:xfrm>
            <a:off x="4604339" y="4093027"/>
            <a:ext cx="292966" cy="91585"/>
          </a:xfrm>
          <a:custGeom>
            <a:rect b="b" l="l" r="r" t="t"/>
            <a:pathLst>
              <a:path extrusionOk="0" h="219366" w="701715">
                <a:moveTo>
                  <a:pt x="701716" y="146244"/>
                </a:moveTo>
                <a:lnTo>
                  <a:pt x="623462" y="62859"/>
                </a:lnTo>
                <a:lnTo>
                  <a:pt x="411793" y="0"/>
                </a:lnTo>
                <a:lnTo>
                  <a:pt x="319428" y="1283"/>
                </a:lnTo>
                <a:lnTo>
                  <a:pt x="0" y="101345"/>
                </a:lnTo>
                <a:lnTo>
                  <a:pt x="115456" y="205255"/>
                </a:lnTo>
                <a:lnTo>
                  <a:pt x="469521" y="219366"/>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5" name="Google Shape;285;p21"/>
          <p:cNvSpPr/>
          <p:nvPr/>
        </p:nvSpPr>
        <p:spPr>
          <a:xfrm>
            <a:off x="4529702" y="4029666"/>
            <a:ext cx="54630" cy="121042"/>
          </a:xfrm>
          <a:custGeom>
            <a:rect b="b" l="l" r="r" t="t"/>
            <a:pathLst>
              <a:path extrusionOk="0" h="289922" w="130850">
                <a:moveTo>
                  <a:pt x="73122" y="157790"/>
                </a:moveTo>
                <a:lnTo>
                  <a:pt x="128284" y="48748"/>
                </a:lnTo>
                <a:lnTo>
                  <a:pt x="0" y="0"/>
                </a:lnTo>
                <a:lnTo>
                  <a:pt x="3849" y="241175"/>
                </a:lnTo>
                <a:lnTo>
                  <a:pt x="130850" y="28992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21"/>
          <p:cNvSpPr/>
          <p:nvPr/>
        </p:nvSpPr>
        <p:spPr>
          <a:xfrm>
            <a:off x="4449696" y="3959862"/>
            <a:ext cx="81409" cy="170317"/>
          </a:xfrm>
          <a:custGeom>
            <a:rect b="b" l="l" r="r" t="t"/>
            <a:pathLst>
              <a:path extrusionOk="0" h="407944" w="194992">
                <a:moveTo>
                  <a:pt x="188578" y="0"/>
                </a:moveTo>
                <a:lnTo>
                  <a:pt x="93648" y="83385"/>
                </a:lnTo>
                <a:lnTo>
                  <a:pt x="0" y="169335"/>
                </a:lnTo>
                <a:lnTo>
                  <a:pt x="96213" y="239892"/>
                </a:lnTo>
                <a:lnTo>
                  <a:pt x="194992" y="407944"/>
                </a:lnTo>
                <a:lnTo>
                  <a:pt x="191144" y="16677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7" name="Google Shape;287;p21"/>
          <p:cNvSpPr/>
          <p:nvPr/>
        </p:nvSpPr>
        <p:spPr>
          <a:xfrm>
            <a:off x="4528628" y="3959325"/>
            <a:ext cx="40705" cy="70162"/>
          </a:xfrm>
          <a:custGeom>
            <a:rect b="b" l="l" r="r" t="t"/>
            <a:pathLst>
              <a:path extrusionOk="0" h="168052" w="97496">
                <a:moveTo>
                  <a:pt x="97496" y="0"/>
                </a:moveTo>
                <a:lnTo>
                  <a:pt x="0" y="1283"/>
                </a:lnTo>
                <a:lnTo>
                  <a:pt x="2566" y="16805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8" name="Google Shape;288;p21"/>
          <p:cNvSpPr/>
          <p:nvPr/>
        </p:nvSpPr>
        <p:spPr>
          <a:xfrm>
            <a:off x="4601654" y="3933015"/>
            <a:ext cx="244763" cy="81409"/>
          </a:xfrm>
          <a:custGeom>
            <a:rect b="b" l="l" r="r" t="t"/>
            <a:pathLst>
              <a:path extrusionOk="0" h="194992" w="586259">
                <a:moveTo>
                  <a:pt x="333539" y="173184"/>
                </a:moveTo>
                <a:lnTo>
                  <a:pt x="448995" y="194992"/>
                </a:lnTo>
                <a:lnTo>
                  <a:pt x="586260" y="193709"/>
                </a:lnTo>
                <a:lnTo>
                  <a:pt x="504158" y="173184"/>
                </a:lnTo>
                <a:lnTo>
                  <a:pt x="210386" y="23091"/>
                </a:lnTo>
                <a:lnTo>
                  <a:pt x="47465" y="0"/>
                </a:lnTo>
                <a:lnTo>
                  <a:pt x="0" y="26940"/>
                </a:lnTo>
                <a:lnTo>
                  <a:pt x="76971" y="33354"/>
                </a:lnTo>
                <a:lnTo>
                  <a:pt x="175750" y="98779"/>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9" name="Google Shape;289;p21"/>
          <p:cNvSpPr/>
          <p:nvPr/>
        </p:nvSpPr>
        <p:spPr>
          <a:xfrm>
            <a:off x="4661256" y="4005503"/>
            <a:ext cx="28921" cy="11247"/>
          </a:xfrm>
          <a:custGeom>
            <a:rect b="b" l="l" r="r" t="t"/>
            <a:pathLst>
              <a:path extrusionOk="0" h="26939" w="69273">
                <a:moveTo>
                  <a:pt x="1283" y="26940"/>
                </a:moveTo>
                <a:lnTo>
                  <a:pt x="69273" y="12828"/>
                </a:lnTo>
                <a:lnTo>
                  <a:pt x="0"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0" name="Google Shape;290;p21"/>
          <p:cNvSpPr/>
          <p:nvPr/>
        </p:nvSpPr>
        <p:spPr>
          <a:xfrm>
            <a:off x="4630113" y="3832067"/>
            <a:ext cx="34278" cy="72304"/>
          </a:xfrm>
          <a:custGeom>
            <a:rect b="b" l="l" r="r" t="t"/>
            <a:pathLst>
              <a:path extrusionOk="0" h="173183" w="82102">
                <a:moveTo>
                  <a:pt x="1283" y="110325"/>
                </a:moveTo>
                <a:lnTo>
                  <a:pt x="47465" y="173184"/>
                </a:lnTo>
                <a:lnTo>
                  <a:pt x="70556" y="130850"/>
                </a:lnTo>
                <a:lnTo>
                  <a:pt x="82102" y="0"/>
                </a:lnTo>
                <a:lnTo>
                  <a:pt x="0" y="41051"/>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1" name="Google Shape;291;p21"/>
          <p:cNvSpPr/>
          <p:nvPr/>
        </p:nvSpPr>
        <p:spPr>
          <a:xfrm>
            <a:off x="4464731" y="3691922"/>
            <a:ext cx="215306" cy="156927"/>
          </a:xfrm>
          <a:custGeom>
            <a:rect b="b" l="l" r="r" t="t"/>
            <a:pathLst>
              <a:path extrusionOk="0" h="375873" w="515703">
                <a:moveTo>
                  <a:pt x="94930" y="374590"/>
                </a:moveTo>
                <a:lnTo>
                  <a:pt x="395116" y="336105"/>
                </a:lnTo>
                <a:lnTo>
                  <a:pt x="395116" y="375873"/>
                </a:lnTo>
                <a:lnTo>
                  <a:pt x="477218" y="334822"/>
                </a:lnTo>
                <a:lnTo>
                  <a:pt x="481066" y="274529"/>
                </a:lnTo>
                <a:lnTo>
                  <a:pt x="515703" y="254003"/>
                </a:lnTo>
                <a:lnTo>
                  <a:pt x="0"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2" name="Google Shape;292;p21"/>
          <p:cNvSpPr/>
          <p:nvPr/>
        </p:nvSpPr>
        <p:spPr>
          <a:xfrm>
            <a:off x="4464731" y="3622117"/>
            <a:ext cx="239407" cy="175672"/>
          </a:xfrm>
          <a:custGeom>
            <a:rect b="b" l="l" r="r" t="t"/>
            <a:pathLst>
              <a:path extrusionOk="0" h="420772" w="573431">
                <a:moveTo>
                  <a:pt x="0" y="166770"/>
                </a:moveTo>
                <a:lnTo>
                  <a:pt x="515703" y="420773"/>
                </a:lnTo>
                <a:lnTo>
                  <a:pt x="573431" y="393833"/>
                </a:lnTo>
                <a:lnTo>
                  <a:pt x="456692"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3" name="Google Shape;293;p21"/>
          <p:cNvSpPr/>
          <p:nvPr/>
        </p:nvSpPr>
        <p:spPr>
          <a:xfrm>
            <a:off x="4372912" y="3691922"/>
            <a:ext cx="131219" cy="337955"/>
          </a:xfrm>
          <a:custGeom>
            <a:rect b="b" l="l" r="r" t="t"/>
            <a:pathLst>
              <a:path extrusionOk="0" h="809474" w="314296">
                <a:moveTo>
                  <a:pt x="228346" y="641422"/>
                </a:moveTo>
                <a:lnTo>
                  <a:pt x="314297" y="374590"/>
                </a:lnTo>
                <a:lnTo>
                  <a:pt x="219366" y="0"/>
                </a:lnTo>
                <a:lnTo>
                  <a:pt x="0" y="448995"/>
                </a:lnTo>
                <a:lnTo>
                  <a:pt x="56445" y="683756"/>
                </a:lnTo>
                <a:lnTo>
                  <a:pt x="183447" y="809474"/>
                </a:lnTo>
                <a:lnTo>
                  <a:pt x="277094" y="723524"/>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4" name="Google Shape;294;p21"/>
          <p:cNvSpPr/>
          <p:nvPr/>
        </p:nvSpPr>
        <p:spPr>
          <a:xfrm>
            <a:off x="4314921" y="3691922"/>
            <a:ext cx="149429" cy="231909"/>
          </a:xfrm>
          <a:custGeom>
            <a:rect b="b" l="l" r="r" t="t"/>
            <a:pathLst>
              <a:path extrusionOk="0" h="555471" w="357913">
                <a:moveTo>
                  <a:pt x="0" y="236043"/>
                </a:moveTo>
                <a:lnTo>
                  <a:pt x="2566" y="387419"/>
                </a:lnTo>
                <a:lnTo>
                  <a:pt x="70556" y="555471"/>
                </a:lnTo>
                <a:lnTo>
                  <a:pt x="119304" y="555471"/>
                </a:lnTo>
                <a:lnTo>
                  <a:pt x="57728" y="386136"/>
                </a:lnTo>
                <a:lnTo>
                  <a:pt x="138547" y="448995"/>
                </a:lnTo>
                <a:lnTo>
                  <a:pt x="357913"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5" name="Google Shape;295;p21"/>
          <p:cNvSpPr/>
          <p:nvPr/>
        </p:nvSpPr>
        <p:spPr>
          <a:xfrm>
            <a:off x="4305792" y="3645743"/>
            <a:ext cx="158534" cy="144608"/>
          </a:xfrm>
          <a:custGeom>
            <a:rect b="b" l="l" r="r" t="t"/>
            <a:pathLst>
              <a:path extrusionOk="0" h="346367" w="379721">
                <a:moveTo>
                  <a:pt x="100062" y="0"/>
                </a:moveTo>
                <a:lnTo>
                  <a:pt x="17960" y="115456"/>
                </a:lnTo>
                <a:lnTo>
                  <a:pt x="0" y="271963"/>
                </a:lnTo>
                <a:lnTo>
                  <a:pt x="21808" y="346368"/>
                </a:lnTo>
                <a:lnTo>
                  <a:pt x="379722" y="11032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6" name="Google Shape;296;p21"/>
          <p:cNvSpPr/>
          <p:nvPr/>
        </p:nvSpPr>
        <p:spPr>
          <a:xfrm>
            <a:off x="4347675" y="3601176"/>
            <a:ext cx="116758" cy="90514"/>
          </a:xfrm>
          <a:custGeom>
            <a:rect b="b" l="l" r="r" t="t"/>
            <a:pathLst>
              <a:path extrusionOk="0" h="216800" w="279659">
                <a:moveTo>
                  <a:pt x="209104" y="0"/>
                </a:moveTo>
                <a:lnTo>
                  <a:pt x="51314" y="35920"/>
                </a:lnTo>
                <a:lnTo>
                  <a:pt x="0" y="106476"/>
                </a:lnTo>
                <a:lnTo>
                  <a:pt x="279660" y="21680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7" name="Google Shape;297;p21"/>
          <p:cNvSpPr/>
          <p:nvPr/>
        </p:nvSpPr>
        <p:spPr>
          <a:xfrm>
            <a:off x="4369152" y="3503987"/>
            <a:ext cx="65877" cy="111938"/>
          </a:xfrm>
          <a:custGeom>
            <a:rect b="b" l="l" r="r" t="t"/>
            <a:pathLst>
              <a:path extrusionOk="0" h="268114" w="157789">
                <a:moveTo>
                  <a:pt x="41051" y="0"/>
                </a:moveTo>
                <a:lnTo>
                  <a:pt x="0" y="268114"/>
                </a:lnTo>
                <a:lnTo>
                  <a:pt x="157790" y="23219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8" name="Google Shape;298;p21"/>
          <p:cNvSpPr/>
          <p:nvPr/>
        </p:nvSpPr>
        <p:spPr>
          <a:xfrm>
            <a:off x="4371837" y="3393912"/>
            <a:ext cx="108188" cy="206736"/>
          </a:xfrm>
          <a:custGeom>
            <a:rect b="b" l="l" r="r" t="t"/>
            <a:pathLst>
              <a:path extrusionOk="0" h="495177" w="259134">
                <a:moveTo>
                  <a:pt x="259134" y="0"/>
                </a:moveTo>
                <a:lnTo>
                  <a:pt x="0" y="173184"/>
                </a:lnTo>
                <a:lnTo>
                  <a:pt x="34637" y="262983"/>
                </a:lnTo>
                <a:lnTo>
                  <a:pt x="151376" y="495178"/>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99" name="Google Shape;299;p21"/>
          <p:cNvSpPr/>
          <p:nvPr/>
        </p:nvSpPr>
        <p:spPr>
          <a:xfrm>
            <a:off x="4435198" y="3393912"/>
            <a:ext cx="232445" cy="206736"/>
          </a:xfrm>
          <a:custGeom>
            <a:rect b="b" l="l" r="r" t="t"/>
            <a:pathLst>
              <a:path extrusionOk="0" h="495177" w="556754">
                <a:moveTo>
                  <a:pt x="107759" y="0"/>
                </a:moveTo>
                <a:lnTo>
                  <a:pt x="0" y="495178"/>
                </a:lnTo>
                <a:lnTo>
                  <a:pt x="556754" y="20525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0" name="Google Shape;300;p21"/>
          <p:cNvSpPr/>
          <p:nvPr/>
        </p:nvSpPr>
        <p:spPr>
          <a:xfrm>
            <a:off x="4435198" y="3479825"/>
            <a:ext cx="232445" cy="211557"/>
          </a:xfrm>
          <a:custGeom>
            <a:rect b="b" l="l" r="r" t="t"/>
            <a:pathLst>
              <a:path extrusionOk="0" h="506723" w="556754">
                <a:moveTo>
                  <a:pt x="0" y="289923"/>
                </a:moveTo>
                <a:lnTo>
                  <a:pt x="70556" y="506723"/>
                </a:lnTo>
                <a:lnTo>
                  <a:pt x="556754"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1" name="Google Shape;301;p21"/>
          <p:cNvSpPr/>
          <p:nvPr/>
        </p:nvSpPr>
        <p:spPr>
          <a:xfrm>
            <a:off x="4200549" y="3316053"/>
            <a:ext cx="204059" cy="170317"/>
          </a:xfrm>
          <a:custGeom>
            <a:rect b="b" l="l" r="r" t="t"/>
            <a:pathLst>
              <a:path extrusionOk="0" h="407944" w="488763">
                <a:moveTo>
                  <a:pt x="283509" y="30788"/>
                </a:moveTo>
                <a:lnTo>
                  <a:pt x="245023" y="73122"/>
                </a:lnTo>
                <a:lnTo>
                  <a:pt x="192427" y="134699"/>
                </a:lnTo>
                <a:lnTo>
                  <a:pt x="160355" y="169335"/>
                </a:lnTo>
                <a:lnTo>
                  <a:pt x="60294" y="282226"/>
                </a:lnTo>
                <a:lnTo>
                  <a:pt x="79536" y="328408"/>
                </a:lnTo>
                <a:lnTo>
                  <a:pt x="0" y="407944"/>
                </a:lnTo>
                <a:lnTo>
                  <a:pt x="364328" y="246306"/>
                </a:lnTo>
                <a:lnTo>
                  <a:pt x="488763"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2" name="Google Shape;302;p21"/>
          <p:cNvSpPr/>
          <p:nvPr/>
        </p:nvSpPr>
        <p:spPr>
          <a:xfrm>
            <a:off x="4480302" y="3318201"/>
            <a:ext cx="94263" cy="75518"/>
          </a:xfrm>
          <a:custGeom>
            <a:rect b="b" l="l" r="r" t="t"/>
            <a:pathLst>
              <a:path extrusionOk="0" h="180881" w="225780">
                <a:moveTo>
                  <a:pt x="225781" y="5131"/>
                </a:moveTo>
                <a:lnTo>
                  <a:pt x="39768" y="0"/>
                </a:lnTo>
                <a:lnTo>
                  <a:pt x="0" y="180881"/>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3" name="Google Shape;303;p21"/>
          <p:cNvSpPr/>
          <p:nvPr/>
        </p:nvSpPr>
        <p:spPr>
          <a:xfrm>
            <a:off x="4480302" y="3302629"/>
            <a:ext cx="187455" cy="176744"/>
          </a:xfrm>
          <a:custGeom>
            <a:rect b="b" l="l" r="r" t="t"/>
            <a:pathLst>
              <a:path extrusionOk="0" h="423338" w="448995">
                <a:moveTo>
                  <a:pt x="448995" y="423338"/>
                </a:moveTo>
                <a:lnTo>
                  <a:pt x="407944" y="7697"/>
                </a:lnTo>
                <a:lnTo>
                  <a:pt x="320711" y="0"/>
                </a:lnTo>
                <a:lnTo>
                  <a:pt x="225781" y="42334"/>
                </a:lnTo>
                <a:lnTo>
                  <a:pt x="0" y="21808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4" name="Google Shape;304;p21"/>
          <p:cNvSpPr/>
          <p:nvPr/>
        </p:nvSpPr>
        <p:spPr>
          <a:xfrm>
            <a:off x="4655886" y="3479825"/>
            <a:ext cx="246370" cy="141930"/>
          </a:xfrm>
          <a:custGeom>
            <a:rect b="b" l="l" r="r" t="t"/>
            <a:pathLst>
              <a:path extrusionOk="0" h="339953" w="590108">
                <a:moveTo>
                  <a:pt x="590108" y="196275"/>
                </a:moveTo>
                <a:lnTo>
                  <a:pt x="29505" y="0"/>
                </a:lnTo>
                <a:lnTo>
                  <a:pt x="0" y="339954"/>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5" name="Google Shape;305;p21"/>
          <p:cNvSpPr/>
          <p:nvPr/>
        </p:nvSpPr>
        <p:spPr>
          <a:xfrm>
            <a:off x="4655886" y="3622117"/>
            <a:ext cx="134968" cy="164425"/>
          </a:xfrm>
          <a:custGeom>
            <a:rect b="b" l="l" r="r" t="t"/>
            <a:pathLst>
              <a:path extrusionOk="0" h="393833" w="323276">
                <a:moveTo>
                  <a:pt x="116739" y="393833"/>
                </a:moveTo>
                <a:lnTo>
                  <a:pt x="201406" y="347651"/>
                </a:lnTo>
                <a:lnTo>
                  <a:pt x="241175" y="284791"/>
                </a:lnTo>
                <a:lnTo>
                  <a:pt x="323277" y="155224"/>
                </a:lnTo>
                <a:lnTo>
                  <a:pt x="0"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6" name="Google Shape;306;p21"/>
          <p:cNvSpPr/>
          <p:nvPr/>
        </p:nvSpPr>
        <p:spPr>
          <a:xfrm>
            <a:off x="4854560" y="3402503"/>
            <a:ext cx="213699" cy="260831"/>
          </a:xfrm>
          <a:custGeom>
            <a:rect b="b" l="l" r="r" t="t"/>
            <a:pathLst>
              <a:path extrusionOk="0" h="624744" w="511854">
                <a:moveTo>
                  <a:pt x="44900" y="516986"/>
                </a:moveTo>
                <a:lnTo>
                  <a:pt x="0" y="624745"/>
                </a:lnTo>
                <a:lnTo>
                  <a:pt x="295054" y="514420"/>
                </a:lnTo>
                <a:lnTo>
                  <a:pt x="220649" y="356631"/>
                </a:lnTo>
                <a:lnTo>
                  <a:pt x="393833" y="384853"/>
                </a:lnTo>
                <a:lnTo>
                  <a:pt x="493895" y="319428"/>
                </a:lnTo>
                <a:lnTo>
                  <a:pt x="511855" y="252720"/>
                </a:lnTo>
                <a:lnTo>
                  <a:pt x="482349" y="171901"/>
                </a:lnTo>
                <a:lnTo>
                  <a:pt x="447712" y="70556"/>
                </a:lnTo>
                <a:lnTo>
                  <a:pt x="388702" y="51314"/>
                </a:lnTo>
                <a:lnTo>
                  <a:pt x="346368" y="32071"/>
                </a:lnTo>
                <a:lnTo>
                  <a:pt x="239892" y="0"/>
                </a:lnTo>
                <a:lnTo>
                  <a:pt x="115456" y="38100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7" name="Google Shape;307;p21"/>
          <p:cNvSpPr/>
          <p:nvPr/>
        </p:nvSpPr>
        <p:spPr>
          <a:xfrm>
            <a:off x="4881408" y="3402503"/>
            <a:ext cx="73375" cy="159069"/>
          </a:xfrm>
          <a:custGeom>
            <a:rect b="b" l="l" r="r" t="t"/>
            <a:pathLst>
              <a:path extrusionOk="0" h="381004" w="175749">
                <a:moveTo>
                  <a:pt x="175750" y="0"/>
                </a:moveTo>
                <a:lnTo>
                  <a:pt x="75688" y="88516"/>
                </a:lnTo>
                <a:lnTo>
                  <a:pt x="76971" y="175750"/>
                </a:lnTo>
                <a:lnTo>
                  <a:pt x="0" y="192427"/>
                </a:lnTo>
                <a:lnTo>
                  <a:pt x="51314" y="38100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8" name="Google Shape;308;p21"/>
          <p:cNvSpPr/>
          <p:nvPr/>
        </p:nvSpPr>
        <p:spPr>
          <a:xfrm>
            <a:off x="4668236" y="3316590"/>
            <a:ext cx="234051" cy="244763"/>
          </a:xfrm>
          <a:custGeom>
            <a:rect b="b" l="l" r="r" t="t"/>
            <a:pathLst>
              <a:path extrusionOk="0" h="586259" w="560602">
                <a:moveTo>
                  <a:pt x="560603" y="586260"/>
                </a:moveTo>
                <a:lnTo>
                  <a:pt x="509289" y="397682"/>
                </a:lnTo>
                <a:lnTo>
                  <a:pt x="456692" y="406662"/>
                </a:lnTo>
                <a:lnTo>
                  <a:pt x="393833" y="419490"/>
                </a:lnTo>
                <a:lnTo>
                  <a:pt x="225781" y="363045"/>
                </a:lnTo>
                <a:lnTo>
                  <a:pt x="259135" y="232195"/>
                </a:lnTo>
                <a:lnTo>
                  <a:pt x="392550" y="171901"/>
                </a:lnTo>
                <a:lnTo>
                  <a:pt x="328408" y="0"/>
                </a:lnTo>
                <a:lnTo>
                  <a:pt x="0" y="38998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09" name="Google Shape;309;p21"/>
          <p:cNvSpPr/>
          <p:nvPr/>
        </p:nvSpPr>
        <p:spPr>
          <a:xfrm>
            <a:off x="4650517" y="3273633"/>
            <a:ext cx="168174" cy="205666"/>
          </a:xfrm>
          <a:custGeom>
            <a:rect b="b" l="l" r="r" t="t"/>
            <a:pathLst>
              <a:path extrusionOk="0" h="492612" w="402812">
                <a:moveTo>
                  <a:pt x="370742" y="102628"/>
                </a:moveTo>
                <a:lnTo>
                  <a:pt x="387419" y="82102"/>
                </a:lnTo>
                <a:lnTo>
                  <a:pt x="402813" y="62859"/>
                </a:lnTo>
                <a:lnTo>
                  <a:pt x="0" y="0"/>
                </a:lnTo>
                <a:lnTo>
                  <a:pt x="94930" y="91082"/>
                </a:lnTo>
                <a:lnTo>
                  <a:pt x="1283" y="76971"/>
                </a:lnTo>
                <a:lnTo>
                  <a:pt x="42334" y="49261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0" name="Google Shape;310;p21"/>
          <p:cNvSpPr/>
          <p:nvPr/>
        </p:nvSpPr>
        <p:spPr>
          <a:xfrm>
            <a:off x="5821616" y="4677771"/>
            <a:ext cx="148357" cy="158534"/>
          </a:xfrm>
          <a:custGeom>
            <a:rect b="b" l="l" r="r" t="t"/>
            <a:pathLst>
              <a:path extrusionOk="0" h="379721" w="355347">
                <a:moveTo>
                  <a:pt x="0" y="55162"/>
                </a:moveTo>
                <a:lnTo>
                  <a:pt x="70556" y="319428"/>
                </a:lnTo>
                <a:lnTo>
                  <a:pt x="129567" y="379722"/>
                </a:lnTo>
                <a:lnTo>
                  <a:pt x="355348"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1" name="Google Shape;311;p21"/>
          <p:cNvSpPr/>
          <p:nvPr/>
        </p:nvSpPr>
        <p:spPr>
          <a:xfrm>
            <a:off x="5875848" y="4677771"/>
            <a:ext cx="111402" cy="158534"/>
          </a:xfrm>
          <a:custGeom>
            <a:rect b="b" l="l" r="r" t="t"/>
            <a:pathLst>
              <a:path extrusionOk="0" h="379721" w="266831">
                <a:moveTo>
                  <a:pt x="0" y="379722"/>
                </a:moveTo>
                <a:lnTo>
                  <a:pt x="230912" y="339954"/>
                </a:lnTo>
                <a:lnTo>
                  <a:pt x="266831" y="283509"/>
                </a:lnTo>
                <a:lnTo>
                  <a:pt x="225781"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2" name="Google Shape;312;p21"/>
          <p:cNvSpPr/>
          <p:nvPr/>
        </p:nvSpPr>
        <p:spPr>
          <a:xfrm>
            <a:off x="5970352" y="4676160"/>
            <a:ext cx="114080" cy="119971"/>
          </a:xfrm>
          <a:custGeom>
            <a:rect b="b" l="l" r="r" t="t"/>
            <a:pathLst>
              <a:path extrusionOk="0" h="287356" w="273245">
                <a:moveTo>
                  <a:pt x="41051" y="287357"/>
                </a:moveTo>
                <a:lnTo>
                  <a:pt x="273246" y="0"/>
                </a:lnTo>
                <a:lnTo>
                  <a:pt x="0" y="384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3" name="Google Shape;313;p21"/>
          <p:cNvSpPr/>
          <p:nvPr/>
        </p:nvSpPr>
        <p:spPr>
          <a:xfrm>
            <a:off x="5970352" y="4430235"/>
            <a:ext cx="204059" cy="246906"/>
          </a:xfrm>
          <a:custGeom>
            <a:rect b="b" l="l" r="r" t="t"/>
            <a:pathLst>
              <a:path extrusionOk="0" h="591391" w="488763">
                <a:moveTo>
                  <a:pt x="0" y="591391"/>
                </a:moveTo>
                <a:lnTo>
                  <a:pt x="273246" y="587543"/>
                </a:lnTo>
                <a:lnTo>
                  <a:pt x="488764" y="241175"/>
                </a:lnTo>
                <a:lnTo>
                  <a:pt x="128284"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4" name="Google Shape;314;p21"/>
          <p:cNvSpPr/>
          <p:nvPr/>
        </p:nvSpPr>
        <p:spPr>
          <a:xfrm>
            <a:off x="5778659" y="4430235"/>
            <a:ext cx="244763" cy="269936"/>
          </a:xfrm>
          <a:custGeom>
            <a:rect b="b" l="l" r="r" t="t"/>
            <a:pathLst>
              <a:path extrusionOk="0" h="646553" w="586259">
                <a:moveTo>
                  <a:pt x="586260" y="0"/>
                </a:moveTo>
                <a:lnTo>
                  <a:pt x="42334" y="161638"/>
                </a:lnTo>
                <a:lnTo>
                  <a:pt x="0" y="350217"/>
                </a:lnTo>
                <a:lnTo>
                  <a:pt x="102628" y="646553"/>
                </a:lnTo>
                <a:lnTo>
                  <a:pt x="457975" y="591391"/>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5" name="Google Shape;315;p21"/>
          <p:cNvSpPr/>
          <p:nvPr/>
        </p:nvSpPr>
        <p:spPr>
          <a:xfrm>
            <a:off x="5751812" y="4240689"/>
            <a:ext cx="271542" cy="256546"/>
          </a:xfrm>
          <a:custGeom>
            <a:rect b="b" l="l" r="r" t="t"/>
            <a:pathLst>
              <a:path extrusionOk="0" h="614482" w="650401">
                <a:moveTo>
                  <a:pt x="33354" y="0"/>
                </a:moveTo>
                <a:lnTo>
                  <a:pt x="0" y="193709"/>
                </a:lnTo>
                <a:lnTo>
                  <a:pt x="106476" y="614482"/>
                </a:lnTo>
                <a:lnTo>
                  <a:pt x="650402" y="452844"/>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6" name="Google Shape;316;p21"/>
          <p:cNvSpPr/>
          <p:nvPr/>
        </p:nvSpPr>
        <p:spPr>
          <a:xfrm>
            <a:off x="5765773" y="4240689"/>
            <a:ext cx="257617" cy="189062"/>
          </a:xfrm>
          <a:custGeom>
            <a:rect b="b" l="l" r="r" t="t"/>
            <a:pathLst>
              <a:path extrusionOk="0" h="452843" w="617047">
                <a:moveTo>
                  <a:pt x="492612" y="46182"/>
                </a:moveTo>
                <a:lnTo>
                  <a:pt x="0" y="0"/>
                </a:lnTo>
                <a:lnTo>
                  <a:pt x="617048" y="45284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7" name="Google Shape;317;p21"/>
          <p:cNvSpPr/>
          <p:nvPr/>
        </p:nvSpPr>
        <p:spPr>
          <a:xfrm>
            <a:off x="5765773" y="4054366"/>
            <a:ext cx="205665" cy="205130"/>
          </a:xfrm>
          <a:custGeom>
            <a:rect b="b" l="l" r="r" t="t"/>
            <a:pathLst>
              <a:path extrusionOk="0" h="491329" w="492611">
                <a:moveTo>
                  <a:pt x="445147" y="0"/>
                </a:moveTo>
                <a:lnTo>
                  <a:pt x="0" y="445147"/>
                </a:lnTo>
                <a:lnTo>
                  <a:pt x="492612" y="49132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8" name="Google Shape;318;p21"/>
          <p:cNvSpPr/>
          <p:nvPr/>
        </p:nvSpPr>
        <p:spPr>
          <a:xfrm>
            <a:off x="5952096" y="4054366"/>
            <a:ext cx="227624" cy="205130"/>
          </a:xfrm>
          <a:custGeom>
            <a:rect b="b" l="l" r="r" t="t"/>
            <a:pathLst>
              <a:path extrusionOk="0" h="491329" w="545208">
                <a:moveTo>
                  <a:pt x="545209" y="411793"/>
                </a:moveTo>
                <a:lnTo>
                  <a:pt x="0" y="0"/>
                </a:lnTo>
                <a:lnTo>
                  <a:pt x="47465" y="491329"/>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19" name="Google Shape;319;p21"/>
          <p:cNvSpPr/>
          <p:nvPr/>
        </p:nvSpPr>
        <p:spPr>
          <a:xfrm>
            <a:off x="5971963" y="4226728"/>
            <a:ext cx="207808" cy="202987"/>
          </a:xfrm>
          <a:custGeom>
            <a:rect b="b" l="l" r="r" t="t"/>
            <a:pathLst>
              <a:path extrusionOk="0" h="486197" w="497743">
                <a:moveTo>
                  <a:pt x="124436" y="486198"/>
                </a:moveTo>
                <a:lnTo>
                  <a:pt x="497744" y="0"/>
                </a:lnTo>
                <a:lnTo>
                  <a:pt x="0" y="7953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0" name="Google Shape;320;p21"/>
          <p:cNvSpPr/>
          <p:nvPr/>
        </p:nvSpPr>
        <p:spPr>
          <a:xfrm>
            <a:off x="6024048" y="4139205"/>
            <a:ext cx="296715" cy="390978"/>
          </a:xfrm>
          <a:custGeom>
            <a:rect b="b" l="l" r="r" t="t"/>
            <a:pathLst>
              <a:path extrusionOk="0" h="936475" w="710695">
                <a:moveTo>
                  <a:pt x="0" y="695301"/>
                </a:moveTo>
                <a:lnTo>
                  <a:pt x="360479" y="936476"/>
                </a:lnTo>
                <a:lnTo>
                  <a:pt x="318145" y="640139"/>
                </a:lnTo>
                <a:lnTo>
                  <a:pt x="356630" y="501592"/>
                </a:lnTo>
                <a:lnTo>
                  <a:pt x="613199" y="259134"/>
                </a:lnTo>
                <a:lnTo>
                  <a:pt x="710695" y="79536"/>
                </a:lnTo>
                <a:lnTo>
                  <a:pt x="709413" y="0"/>
                </a:lnTo>
                <a:lnTo>
                  <a:pt x="505440" y="33354"/>
                </a:lnTo>
                <a:lnTo>
                  <a:pt x="373308" y="209104"/>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1" name="Google Shape;321;p21"/>
          <p:cNvSpPr/>
          <p:nvPr/>
        </p:nvSpPr>
        <p:spPr>
          <a:xfrm>
            <a:off x="6215205" y="4490910"/>
            <a:ext cx="84087" cy="93192"/>
          </a:xfrm>
          <a:custGeom>
            <a:rect b="b" l="l" r="r" t="t"/>
            <a:pathLst>
              <a:path extrusionOk="0" h="223214" w="201406">
                <a:moveTo>
                  <a:pt x="0" y="168052"/>
                </a:moveTo>
                <a:lnTo>
                  <a:pt x="151375" y="223215"/>
                </a:lnTo>
                <a:lnTo>
                  <a:pt x="201406" y="139830"/>
                </a:lnTo>
                <a:lnTo>
                  <a:pt x="180881"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2" name="Google Shape;322;p21"/>
          <p:cNvSpPr/>
          <p:nvPr/>
        </p:nvSpPr>
        <p:spPr>
          <a:xfrm>
            <a:off x="6215205" y="4561252"/>
            <a:ext cx="63199" cy="85694"/>
          </a:xfrm>
          <a:custGeom>
            <a:rect b="b" l="l" r="r" t="t"/>
            <a:pathLst>
              <a:path extrusionOk="0" h="205255" w="151375">
                <a:moveTo>
                  <a:pt x="71839" y="205255"/>
                </a:moveTo>
                <a:lnTo>
                  <a:pt x="151375" y="55163"/>
                </a:lnTo>
                <a:lnTo>
                  <a:pt x="0"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3" name="Google Shape;323;p21"/>
          <p:cNvSpPr/>
          <p:nvPr/>
        </p:nvSpPr>
        <p:spPr>
          <a:xfrm>
            <a:off x="6186745" y="4561252"/>
            <a:ext cx="40705" cy="133361"/>
          </a:xfrm>
          <a:custGeom>
            <a:rect b="b" l="l" r="r" t="t"/>
            <a:pathLst>
              <a:path extrusionOk="0" h="319428" w="97496">
                <a:moveTo>
                  <a:pt x="67991" y="0"/>
                </a:moveTo>
                <a:lnTo>
                  <a:pt x="69273" y="139830"/>
                </a:lnTo>
                <a:lnTo>
                  <a:pt x="0" y="230912"/>
                </a:lnTo>
                <a:lnTo>
                  <a:pt x="73122" y="319428"/>
                </a:lnTo>
                <a:lnTo>
                  <a:pt x="97496" y="205255"/>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4" name="Google Shape;324;p21"/>
          <p:cNvSpPr/>
          <p:nvPr/>
        </p:nvSpPr>
        <p:spPr>
          <a:xfrm>
            <a:off x="6215205" y="4561252"/>
            <a:ext cx="29992" cy="133361"/>
          </a:xfrm>
          <a:custGeom>
            <a:rect b="b" l="l" r="r" t="t"/>
            <a:pathLst>
              <a:path extrusionOk="0" h="319428" w="71838">
                <a:moveTo>
                  <a:pt x="29505" y="205255"/>
                </a:moveTo>
                <a:lnTo>
                  <a:pt x="5131" y="319428"/>
                </a:lnTo>
                <a:lnTo>
                  <a:pt x="52596" y="319428"/>
                </a:lnTo>
                <a:lnTo>
                  <a:pt x="71839" y="205255"/>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5" name="Google Shape;325;p21"/>
          <p:cNvSpPr/>
          <p:nvPr/>
        </p:nvSpPr>
        <p:spPr>
          <a:xfrm>
            <a:off x="5952096" y="3973285"/>
            <a:ext cx="282790" cy="252797"/>
          </a:xfrm>
          <a:custGeom>
            <a:rect b="b" l="l" r="r" t="t"/>
            <a:pathLst>
              <a:path extrusionOk="0" h="605502" w="677341">
                <a:moveTo>
                  <a:pt x="519552" y="260417"/>
                </a:moveTo>
                <a:lnTo>
                  <a:pt x="493895" y="187295"/>
                </a:lnTo>
                <a:lnTo>
                  <a:pt x="419490" y="0"/>
                </a:lnTo>
                <a:lnTo>
                  <a:pt x="0" y="193709"/>
                </a:lnTo>
                <a:lnTo>
                  <a:pt x="545209" y="605502"/>
                </a:lnTo>
                <a:lnTo>
                  <a:pt x="677341" y="429753"/>
                </a:lnTo>
                <a:lnTo>
                  <a:pt x="640139" y="400247"/>
                </a:lnTo>
                <a:lnTo>
                  <a:pt x="640139" y="354065"/>
                </a:lnTo>
                <a:lnTo>
                  <a:pt x="610633" y="32584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6" name="Google Shape;326;p21"/>
          <p:cNvSpPr/>
          <p:nvPr/>
        </p:nvSpPr>
        <p:spPr>
          <a:xfrm>
            <a:off x="6101370" y="3630172"/>
            <a:ext cx="92121" cy="312247"/>
          </a:xfrm>
          <a:custGeom>
            <a:rect b="b" l="l" r="r" t="t"/>
            <a:pathLst>
              <a:path extrusionOk="0" h="747897" w="220649">
                <a:moveTo>
                  <a:pt x="116739" y="143678"/>
                </a:moveTo>
                <a:lnTo>
                  <a:pt x="52597" y="144961"/>
                </a:lnTo>
                <a:lnTo>
                  <a:pt x="0" y="313014"/>
                </a:lnTo>
                <a:lnTo>
                  <a:pt x="220649" y="747898"/>
                </a:lnTo>
                <a:lnTo>
                  <a:pt x="210386" y="0"/>
                </a:lnTo>
                <a:lnTo>
                  <a:pt x="148810" y="10391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7" name="Google Shape;327;p21"/>
          <p:cNvSpPr/>
          <p:nvPr/>
        </p:nvSpPr>
        <p:spPr>
          <a:xfrm>
            <a:off x="5853296" y="3821327"/>
            <a:ext cx="126399" cy="232445"/>
          </a:xfrm>
          <a:custGeom>
            <a:rect b="b" l="l" r="r" t="t"/>
            <a:pathLst>
              <a:path extrusionOk="0" h="556754" w="302751">
                <a:moveTo>
                  <a:pt x="228346" y="0"/>
                </a:moveTo>
                <a:lnTo>
                  <a:pt x="124436" y="1283"/>
                </a:lnTo>
                <a:lnTo>
                  <a:pt x="101345" y="56445"/>
                </a:lnTo>
                <a:lnTo>
                  <a:pt x="0" y="33354"/>
                </a:lnTo>
                <a:lnTo>
                  <a:pt x="236044" y="556754"/>
                </a:lnTo>
                <a:lnTo>
                  <a:pt x="302751" y="60294"/>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8" name="Google Shape;328;p21"/>
          <p:cNvSpPr/>
          <p:nvPr/>
        </p:nvSpPr>
        <p:spPr>
          <a:xfrm>
            <a:off x="5649253" y="3835289"/>
            <a:ext cx="302071" cy="218519"/>
          </a:xfrm>
          <a:custGeom>
            <a:rect b="b" l="l" r="r" t="t"/>
            <a:pathLst>
              <a:path extrusionOk="0" h="523400" w="723524">
                <a:moveTo>
                  <a:pt x="0" y="406662"/>
                </a:moveTo>
                <a:lnTo>
                  <a:pt x="723524" y="523400"/>
                </a:lnTo>
                <a:lnTo>
                  <a:pt x="487481"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9" name="Google Shape;329;p21"/>
          <p:cNvSpPr/>
          <p:nvPr/>
        </p:nvSpPr>
        <p:spPr>
          <a:xfrm>
            <a:off x="5636367" y="3746690"/>
            <a:ext cx="216377" cy="258153"/>
          </a:xfrm>
          <a:custGeom>
            <a:rect b="b" l="l" r="r" t="t"/>
            <a:pathLst>
              <a:path extrusionOk="0" h="618330" w="518268">
                <a:moveTo>
                  <a:pt x="338671" y="98779"/>
                </a:moveTo>
                <a:lnTo>
                  <a:pt x="361762" y="0"/>
                </a:lnTo>
                <a:lnTo>
                  <a:pt x="53880" y="37202"/>
                </a:lnTo>
                <a:lnTo>
                  <a:pt x="0" y="112890"/>
                </a:lnTo>
                <a:lnTo>
                  <a:pt x="30788" y="618331"/>
                </a:lnTo>
                <a:lnTo>
                  <a:pt x="518269" y="211669"/>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0" name="Google Shape;330;p21"/>
          <p:cNvSpPr/>
          <p:nvPr/>
        </p:nvSpPr>
        <p:spPr>
          <a:xfrm>
            <a:off x="5510182" y="3761188"/>
            <a:ext cx="148357" cy="88907"/>
          </a:xfrm>
          <a:custGeom>
            <a:rect b="b" l="l" r="r" t="t"/>
            <a:pathLst>
              <a:path extrusionOk="0" h="212952" w="355347">
                <a:moveTo>
                  <a:pt x="355348" y="2566"/>
                </a:moveTo>
                <a:lnTo>
                  <a:pt x="188578" y="17960"/>
                </a:lnTo>
                <a:lnTo>
                  <a:pt x="174467" y="0"/>
                </a:lnTo>
                <a:lnTo>
                  <a:pt x="148810" y="0"/>
                </a:lnTo>
                <a:lnTo>
                  <a:pt x="109042" y="61576"/>
                </a:lnTo>
                <a:lnTo>
                  <a:pt x="28223" y="110325"/>
                </a:lnTo>
                <a:lnTo>
                  <a:pt x="0" y="212952"/>
                </a:lnTo>
                <a:lnTo>
                  <a:pt x="301468" y="78253"/>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1" name="Google Shape;331;p21"/>
          <p:cNvSpPr/>
          <p:nvPr/>
        </p:nvSpPr>
        <p:spPr>
          <a:xfrm>
            <a:off x="5438767" y="3793943"/>
            <a:ext cx="209950" cy="211021"/>
          </a:xfrm>
          <a:custGeom>
            <a:rect b="b" l="l" r="r" t="t"/>
            <a:pathLst>
              <a:path extrusionOk="0" h="505440" w="502874">
                <a:moveTo>
                  <a:pt x="472086" y="0"/>
                </a:moveTo>
                <a:lnTo>
                  <a:pt x="170618" y="134699"/>
                </a:lnTo>
                <a:lnTo>
                  <a:pt x="39768" y="205255"/>
                </a:lnTo>
                <a:lnTo>
                  <a:pt x="0" y="279660"/>
                </a:lnTo>
                <a:lnTo>
                  <a:pt x="502875" y="50544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2" name="Google Shape;332;p21"/>
          <p:cNvSpPr/>
          <p:nvPr/>
        </p:nvSpPr>
        <p:spPr>
          <a:xfrm>
            <a:off x="5389367" y="3910999"/>
            <a:ext cx="49274" cy="170852"/>
          </a:xfrm>
          <a:custGeom>
            <a:rect b="b" l="l" r="r" t="t"/>
            <a:pathLst>
              <a:path extrusionOk="0" h="409227" w="118021">
                <a:moveTo>
                  <a:pt x="118022" y="0"/>
                </a:moveTo>
                <a:lnTo>
                  <a:pt x="38485" y="115456"/>
                </a:lnTo>
                <a:lnTo>
                  <a:pt x="0" y="391267"/>
                </a:lnTo>
                <a:lnTo>
                  <a:pt x="97496" y="409227"/>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3" name="Google Shape;333;p21"/>
          <p:cNvSpPr/>
          <p:nvPr/>
        </p:nvSpPr>
        <p:spPr>
          <a:xfrm>
            <a:off x="5389367" y="4074770"/>
            <a:ext cx="40705" cy="35884"/>
          </a:xfrm>
          <a:custGeom>
            <a:rect b="b" l="l" r="r" t="t"/>
            <a:pathLst>
              <a:path extrusionOk="0" h="85950" w="97496">
                <a:moveTo>
                  <a:pt x="0" y="0"/>
                </a:moveTo>
                <a:lnTo>
                  <a:pt x="21809" y="85950"/>
                </a:lnTo>
                <a:lnTo>
                  <a:pt x="97496" y="1796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4" name="Google Shape;334;p21"/>
          <p:cNvSpPr/>
          <p:nvPr/>
        </p:nvSpPr>
        <p:spPr>
          <a:xfrm>
            <a:off x="5430176" y="3910999"/>
            <a:ext cx="218519" cy="170852"/>
          </a:xfrm>
          <a:custGeom>
            <a:rect b="b" l="l" r="r" t="t"/>
            <a:pathLst>
              <a:path extrusionOk="0" h="409227" w="523400">
                <a:moveTo>
                  <a:pt x="523400" y="225781"/>
                </a:moveTo>
                <a:lnTo>
                  <a:pt x="20526" y="0"/>
                </a:lnTo>
                <a:lnTo>
                  <a:pt x="0" y="409227"/>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5" name="Google Shape;335;p21"/>
          <p:cNvSpPr/>
          <p:nvPr/>
        </p:nvSpPr>
        <p:spPr>
          <a:xfrm>
            <a:off x="5398495" y="4005503"/>
            <a:ext cx="250119" cy="230302"/>
          </a:xfrm>
          <a:custGeom>
            <a:rect b="b" l="l" r="r" t="t"/>
            <a:pathLst>
              <a:path extrusionOk="0" h="551622" w="599087">
                <a:moveTo>
                  <a:pt x="75688" y="183447"/>
                </a:moveTo>
                <a:lnTo>
                  <a:pt x="0" y="251437"/>
                </a:lnTo>
                <a:lnTo>
                  <a:pt x="280943" y="551623"/>
                </a:lnTo>
                <a:lnTo>
                  <a:pt x="437450" y="549057"/>
                </a:lnTo>
                <a:lnTo>
                  <a:pt x="599088"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6" name="Google Shape;336;p21"/>
          <p:cNvSpPr/>
          <p:nvPr/>
        </p:nvSpPr>
        <p:spPr>
          <a:xfrm>
            <a:off x="5581597" y="4005503"/>
            <a:ext cx="183706" cy="234587"/>
          </a:xfrm>
          <a:custGeom>
            <a:rect b="b" l="l" r="r" t="t"/>
            <a:pathLst>
              <a:path extrusionOk="0" h="561885" w="440015">
                <a:moveTo>
                  <a:pt x="0" y="549057"/>
                </a:moveTo>
                <a:lnTo>
                  <a:pt x="246306" y="487481"/>
                </a:lnTo>
                <a:lnTo>
                  <a:pt x="440015" y="561886"/>
                </a:lnTo>
                <a:lnTo>
                  <a:pt x="161638"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7" name="Google Shape;337;p21"/>
          <p:cNvSpPr/>
          <p:nvPr/>
        </p:nvSpPr>
        <p:spPr>
          <a:xfrm>
            <a:off x="6149696" y="3891132"/>
            <a:ext cx="281719" cy="229767"/>
          </a:xfrm>
          <a:custGeom>
            <a:rect b="b" l="l" r="r" t="t"/>
            <a:pathLst>
              <a:path extrusionOk="0" h="550339" w="674775">
                <a:moveTo>
                  <a:pt x="0" y="168053"/>
                </a:moveTo>
                <a:lnTo>
                  <a:pt x="168053" y="550340"/>
                </a:lnTo>
                <a:lnTo>
                  <a:pt x="445147" y="451561"/>
                </a:lnTo>
                <a:lnTo>
                  <a:pt x="545209" y="404096"/>
                </a:lnTo>
                <a:lnTo>
                  <a:pt x="674776" y="215518"/>
                </a:lnTo>
                <a:lnTo>
                  <a:pt x="549057" y="65425"/>
                </a:lnTo>
                <a:lnTo>
                  <a:pt x="420773" y="143678"/>
                </a:lnTo>
                <a:lnTo>
                  <a:pt x="305317" y="0"/>
                </a:lnTo>
                <a:lnTo>
                  <a:pt x="105193" y="12443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8" name="Google Shape;338;p21"/>
          <p:cNvSpPr/>
          <p:nvPr/>
        </p:nvSpPr>
        <p:spPr>
          <a:xfrm>
            <a:off x="6189430" y="3596344"/>
            <a:ext cx="256546" cy="345989"/>
          </a:xfrm>
          <a:custGeom>
            <a:rect b="b" l="l" r="r" t="t"/>
            <a:pathLst>
              <a:path extrusionOk="0" h="828717" w="614482">
                <a:moveTo>
                  <a:pt x="614482" y="0"/>
                </a:moveTo>
                <a:lnTo>
                  <a:pt x="256569" y="52597"/>
                </a:lnTo>
                <a:lnTo>
                  <a:pt x="203972" y="76971"/>
                </a:lnTo>
                <a:lnTo>
                  <a:pt x="232195" y="188578"/>
                </a:lnTo>
                <a:lnTo>
                  <a:pt x="338671" y="381005"/>
                </a:lnTo>
                <a:lnTo>
                  <a:pt x="251437" y="382288"/>
                </a:lnTo>
                <a:lnTo>
                  <a:pt x="192427" y="342519"/>
                </a:lnTo>
                <a:lnTo>
                  <a:pt x="92365" y="79536"/>
                </a:lnTo>
                <a:lnTo>
                  <a:pt x="0" y="80819"/>
                </a:lnTo>
                <a:lnTo>
                  <a:pt x="10263" y="828717"/>
                </a:lnTo>
                <a:lnTo>
                  <a:pt x="210386" y="704281"/>
                </a:lnTo>
                <a:lnTo>
                  <a:pt x="183447" y="649119"/>
                </a:lnTo>
                <a:lnTo>
                  <a:pt x="238609" y="626028"/>
                </a:lnTo>
                <a:lnTo>
                  <a:pt x="265549" y="676059"/>
                </a:lnTo>
                <a:lnTo>
                  <a:pt x="510572" y="520835"/>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9" name="Google Shape;339;p21"/>
          <p:cNvSpPr/>
          <p:nvPr/>
        </p:nvSpPr>
        <p:spPr>
          <a:xfrm>
            <a:off x="6300580" y="3684404"/>
            <a:ext cx="269936" cy="251726"/>
          </a:xfrm>
          <a:custGeom>
            <a:rect b="b" l="l" r="r" t="t"/>
            <a:pathLst>
              <a:path extrusionOk="0" h="602936" w="646553">
                <a:moveTo>
                  <a:pt x="245023" y="310448"/>
                </a:moveTo>
                <a:lnTo>
                  <a:pt x="0" y="465672"/>
                </a:lnTo>
                <a:lnTo>
                  <a:pt x="137264" y="546492"/>
                </a:lnTo>
                <a:lnTo>
                  <a:pt x="205255" y="523400"/>
                </a:lnTo>
                <a:lnTo>
                  <a:pt x="225781" y="590108"/>
                </a:lnTo>
                <a:lnTo>
                  <a:pt x="414358" y="602937"/>
                </a:lnTo>
                <a:lnTo>
                  <a:pt x="646553"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0" name="Google Shape;340;p21"/>
          <p:cNvSpPr/>
          <p:nvPr/>
        </p:nvSpPr>
        <p:spPr>
          <a:xfrm>
            <a:off x="6474016" y="3684404"/>
            <a:ext cx="209950" cy="251726"/>
          </a:xfrm>
          <a:custGeom>
            <a:rect b="b" l="l" r="r" t="t"/>
            <a:pathLst>
              <a:path extrusionOk="0" h="602936" w="502874">
                <a:moveTo>
                  <a:pt x="232195" y="0"/>
                </a:moveTo>
                <a:lnTo>
                  <a:pt x="0" y="602937"/>
                </a:lnTo>
                <a:lnTo>
                  <a:pt x="502875" y="35534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1" name="Google Shape;341;p21"/>
          <p:cNvSpPr/>
          <p:nvPr/>
        </p:nvSpPr>
        <p:spPr>
          <a:xfrm>
            <a:off x="6474016" y="3833140"/>
            <a:ext cx="209950" cy="184242"/>
          </a:xfrm>
          <a:custGeom>
            <a:rect b="b" l="l" r="r" t="t"/>
            <a:pathLst>
              <a:path extrusionOk="0" h="441298" w="502874">
                <a:moveTo>
                  <a:pt x="502875" y="0"/>
                </a:moveTo>
                <a:lnTo>
                  <a:pt x="0" y="247589"/>
                </a:lnTo>
                <a:lnTo>
                  <a:pt x="116739" y="286074"/>
                </a:lnTo>
                <a:lnTo>
                  <a:pt x="243740" y="402813"/>
                </a:lnTo>
                <a:lnTo>
                  <a:pt x="271963" y="402813"/>
                </a:lnTo>
                <a:lnTo>
                  <a:pt x="298903" y="401530"/>
                </a:lnTo>
                <a:lnTo>
                  <a:pt x="377156" y="44129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2" name="Google Shape;342;p21"/>
          <p:cNvSpPr/>
          <p:nvPr/>
        </p:nvSpPr>
        <p:spPr>
          <a:xfrm>
            <a:off x="6599127" y="3882540"/>
            <a:ext cx="288681" cy="306356"/>
          </a:xfrm>
          <a:custGeom>
            <a:rect b="b" l="l" r="r" t="t"/>
            <a:pathLst>
              <a:path extrusionOk="0" h="733786" w="691452">
                <a:moveTo>
                  <a:pt x="78253" y="323277"/>
                </a:moveTo>
                <a:lnTo>
                  <a:pt x="0" y="283509"/>
                </a:lnTo>
                <a:lnTo>
                  <a:pt x="1283" y="374591"/>
                </a:lnTo>
                <a:lnTo>
                  <a:pt x="144961" y="733787"/>
                </a:lnTo>
                <a:lnTo>
                  <a:pt x="174466" y="733787"/>
                </a:lnTo>
                <a:lnTo>
                  <a:pt x="215518" y="687604"/>
                </a:lnTo>
                <a:lnTo>
                  <a:pt x="268114" y="599088"/>
                </a:lnTo>
                <a:lnTo>
                  <a:pt x="265548" y="487481"/>
                </a:lnTo>
                <a:lnTo>
                  <a:pt x="547774" y="192427"/>
                </a:lnTo>
                <a:lnTo>
                  <a:pt x="591391" y="225781"/>
                </a:lnTo>
                <a:lnTo>
                  <a:pt x="691453"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3" name="Google Shape;343;p21"/>
          <p:cNvSpPr/>
          <p:nvPr/>
        </p:nvSpPr>
        <p:spPr>
          <a:xfrm>
            <a:off x="6631881" y="3833140"/>
            <a:ext cx="256011" cy="184242"/>
          </a:xfrm>
          <a:custGeom>
            <a:rect b="b" l="l" r="r" t="t"/>
            <a:pathLst>
              <a:path extrusionOk="0" h="441298" w="613199">
                <a:moveTo>
                  <a:pt x="0" y="441298"/>
                </a:moveTo>
                <a:lnTo>
                  <a:pt x="613200" y="118022"/>
                </a:lnTo>
                <a:lnTo>
                  <a:pt x="125719"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4" name="Google Shape;344;p21"/>
          <p:cNvSpPr/>
          <p:nvPr/>
        </p:nvSpPr>
        <p:spPr>
          <a:xfrm>
            <a:off x="6846663" y="3882540"/>
            <a:ext cx="202988" cy="246906"/>
          </a:xfrm>
          <a:custGeom>
            <a:rect b="b" l="l" r="r" t="t"/>
            <a:pathLst>
              <a:path extrusionOk="0" h="591391" w="486198">
                <a:moveTo>
                  <a:pt x="78254" y="479784"/>
                </a:moveTo>
                <a:lnTo>
                  <a:pt x="206538" y="591391"/>
                </a:lnTo>
                <a:lnTo>
                  <a:pt x="486198" y="53880"/>
                </a:lnTo>
                <a:lnTo>
                  <a:pt x="100062" y="0"/>
                </a:lnTo>
                <a:lnTo>
                  <a:pt x="0" y="225781"/>
                </a:lnTo>
                <a:lnTo>
                  <a:pt x="1283" y="300186"/>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5" name="Google Shape;345;p21"/>
          <p:cNvSpPr/>
          <p:nvPr/>
        </p:nvSpPr>
        <p:spPr>
          <a:xfrm>
            <a:off x="6709202" y="4176792"/>
            <a:ext cx="31064" cy="51952"/>
          </a:xfrm>
          <a:custGeom>
            <a:rect b="b" l="l" r="r" t="t"/>
            <a:pathLst>
              <a:path extrusionOk="0" h="124435" w="74404">
                <a:moveTo>
                  <a:pt x="0" y="124436"/>
                </a:moveTo>
                <a:lnTo>
                  <a:pt x="74405" y="97496"/>
                </a:lnTo>
                <a:lnTo>
                  <a:pt x="19243"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6" name="Google Shape;346;p21"/>
          <p:cNvSpPr/>
          <p:nvPr/>
        </p:nvSpPr>
        <p:spPr>
          <a:xfrm>
            <a:off x="5541325" y="3591511"/>
            <a:ext cx="209950" cy="169245"/>
          </a:xfrm>
          <a:custGeom>
            <a:rect b="b" l="l" r="r" t="t"/>
            <a:pathLst>
              <a:path extrusionOk="0" h="405378" w="502874">
                <a:moveTo>
                  <a:pt x="203972" y="388702"/>
                </a:moveTo>
                <a:lnTo>
                  <a:pt x="378439" y="201407"/>
                </a:lnTo>
                <a:lnTo>
                  <a:pt x="372025" y="162921"/>
                </a:lnTo>
                <a:lnTo>
                  <a:pt x="502875" y="0"/>
                </a:lnTo>
                <a:lnTo>
                  <a:pt x="255286" y="59011"/>
                </a:lnTo>
                <a:lnTo>
                  <a:pt x="246306" y="161638"/>
                </a:lnTo>
                <a:lnTo>
                  <a:pt x="75688" y="138547"/>
                </a:lnTo>
                <a:lnTo>
                  <a:pt x="12828" y="164204"/>
                </a:lnTo>
                <a:lnTo>
                  <a:pt x="0" y="391267"/>
                </a:lnTo>
                <a:lnTo>
                  <a:pt x="74405" y="405379"/>
                </a:lnTo>
                <a:lnTo>
                  <a:pt x="100062" y="405379"/>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7" name="Google Shape;347;p21"/>
          <p:cNvSpPr/>
          <p:nvPr/>
        </p:nvSpPr>
        <p:spPr>
          <a:xfrm>
            <a:off x="5617036" y="3472307"/>
            <a:ext cx="170317" cy="143537"/>
          </a:xfrm>
          <a:custGeom>
            <a:rect b="b" l="l" r="r" t="t"/>
            <a:pathLst>
              <a:path extrusionOk="0" h="343802" w="407944">
                <a:moveTo>
                  <a:pt x="407945" y="100062"/>
                </a:moveTo>
                <a:lnTo>
                  <a:pt x="406662" y="0"/>
                </a:lnTo>
                <a:lnTo>
                  <a:pt x="318146" y="55162"/>
                </a:lnTo>
                <a:lnTo>
                  <a:pt x="73122" y="261700"/>
                </a:lnTo>
                <a:lnTo>
                  <a:pt x="0" y="262983"/>
                </a:lnTo>
                <a:lnTo>
                  <a:pt x="0" y="324560"/>
                </a:lnTo>
                <a:lnTo>
                  <a:pt x="74405" y="343802"/>
                </a:lnTo>
                <a:lnTo>
                  <a:pt x="321994" y="28479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8" name="Google Shape;348;p21"/>
          <p:cNvSpPr/>
          <p:nvPr/>
        </p:nvSpPr>
        <p:spPr>
          <a:xfrm>
            <a:off x="5608982" y="3444386"/>
            <a:ext cx="78731" cy="115687"/>
          </a:xfrm>
          <a:custGeom>
            <a:rect b="b" l="l" r="r" t="t"/>
            <a:pathLst>
              <a:path extrusionOk="0" h="277094" w="188578">
                <a:moveTo>
                  <a:pt x="55163" y="164204"/>
                </a:moveTo>
                <a:lnTo>
                  <a:pt x="17960" y="277094"/>
                </a:lnTo>
                <a:lnTo>
                  <a:pt x="138547" y="274529"/>
                </a:lnTo>
                <a:lnTo>
                  <a:pt x="188578" y="239892"/>
                </a:lnTo>
                <a:lnTo>
                  <a:pt x="109042" y="33354"/>
                </a:lnTo>
                <a:lnTo>
                  <a:pt x="52597" y="0"/>
                </a:lnTo>
                <a:lnTo>
                  <a:pt x="0" y="3976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49" name="Google Shape;349;p21"/>
          <p:cNvSpPr/>
          <p:nvPr/>
        </p:nvSpPr>
        <p:spPr>
          <a:xfrm>
            <a:off x="5555823" y="3491100"/>
            <a:ext cx="59986" cy="41775"/>
          </a:xfrm>
          <a:custGeom>
            <a:rect b="b" l="l" r="r" t="t"/>
            <a:pathLst>
              <a:path extrusionOk="0" h="100061" w="143678">
                <a:moveTo>
                  <a:pt x="57728" y="0"/>
                </a:moveTo>
                <a:lnTo>
                  <a:pt x="0" y="100062"/>
                </a:lnTo>
                <a:lnTo>
                  <a:pt x="85951" y="98779"/>
                </a:lnTo>
                <a:lnTo>
                  <a:pt x="143679" y="70556"/>
                </a:lnTo>
                <a:lnTo>
                  <a:pt x="128284" y="2694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0" name="Google Shape;350;p21"/>
          <p:cNvSpPr/>
          <p:nvPr/>
        </p:nvSpPr>
        <p:spPr>
          <a:xfrm>
            <a:off x="5697042" y="3591511"/>
            <a:ext cx="74447" cy="68020"/>
          </a:xfrm>
          <a:custGeom>
            <a:rect b="b" l="l" r="r" t="t"/>
            <a:pathLst>
              <a:path extrusionOk="0" h="162921" w="178315">
                <a:moveTo>
                  <a:pt x="178315" y="121870"/>
                </a:moveTo>
                <a:lnTo>
                  <a:pt x="130850" y="0"/>
                </a:lnTo>
                <a:lnTo>
                  <a:pt x="0" y="162921"/>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1" name="Google Shape;351;p21"/>
          <p:cNvSpPr/>
          <p:nvPr/>
        </p:nvSpPr>
        <p:spPr>
          <a:xfrm>
            <a:off x="5771679" y="3635541"/>
            <a:ext cx="109795" cy="103904"/>
          </a:xfrm>
          <a:custGeom>
            <a:rect b="b" l="l" r="r" t="t"/>
            <a:pathLst>
              <a:path extrusionOk="0" h="248871" w="262982">
                <a:moveTo>
                  <a:pt x="57728" y="128284"/>
                </a:moveTo>
                <a:lnTo>
                  <a:pt x="179598" y="206538"/>
                </a:lnTo>
                <a:lnTo>
                  <a:pt x="180881" y="248872"/>
                </a:lnTo>
                <a:lnTo>
                  <a:pt x="224498" y="234760"/>
                </a:lnTo>
                <a:lnTo>
                  <a:pt x="224498" y="205255"/>
                </a:lnTo>
                <a:lnTo>
                  <a:pt x="223215" y="184730"/>
                </a:lnTo>
                <a:lnTo>
                  <a:pt x="248872" y="209103"/>
                </a:lnTo>
                <a:lnTo>
                  <a:pt x="262983" y="192427"/>
                </a:lnTo>
                <a:lnTo>
                  <a:pt x="212952" y="146244"/>
                </a:lnTo>
                <a:lnTo>
                  <a:pt x="130850" y="91082"/>
                </a:lnTo>
                <a:lnTo>
                  <a:pt x="83385" y="34637"/>
                </a:lnTo>
                <a:lnTo>
                  <a:pt x="80819" y="0"/>
                </a:lnTo>
                <a:lnTo>
                  <a:pt x="0" y="16677"/>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2" name="Google Shape;352;p21"/>
          <p:cNvSpPr/>
          <p:nvPr/>
        </p:nvSpPr>
        <p:spPr>
          <a:xfrm>
            <a:off x="5751812" y="3520633"/>
            <a:ext cx="370626" cy="257082"/>
          </a:xfrm>
          <a:custGeom>
            <a:rect b="b" l="l" r="r" t="t"/>
            <a:pathLst>
              <a:path extrusionOk="0" h="615765" w="887728">
                <a:moveTo>
                  <a:pt x="334822" y="415641"/>
                </a:moveTo>
                <a:lnTo>
                  <a:pt x="336105" y="491329"/>
                </a:lnTo>
                <a:lnTo>
                  <a:pt x="451561" y="561886"/>
                </a:lnTo>
                <a:lnTo>
                  <a:pt x="451561" y="520835"/>
                </a:lnTo>
                <a:lnTo>
                  <a:pt x="433601" y="506723"/>
                </a:lnTo>
                <a:lnTo>
                  <a:pt x="429753" y="446430"/>
                </a:lnTo>
                <a:lnTo>
                  <a:pt x="614482" y="431036"/>
                </a:lnTo>
                <a:lnTo>
                  <a:pt x="614482" y="461824"/>
                </a:lnTo>
                <a:lnTo>
                  <a:pt x="541360" y="459258"/>
                </a:lnTo>
                <a:lnTo>
                  <a:pt x="542643" y="533663"/>
                </a:lnTo>
                <a:lnTo>
                  <a:pt x="660665" y="615765"/>
                </a:lnTo>
                <a:lnTo>
                  <a:pt x="676059" y="577280"/>
                </a:lnTo>
                <a:lnTo>
                  <a:pt x="887728" y="406661"/>
                </a:lnTo>
                <a:lnTo>
                  <a:pt x="661948" y="428470"/>
                </a:lnTo>
                <a:lnTo>
                  <a:pt x="579846" y="388702"/>
                </a:lnTo>
                <a:lnTo>
                  <a:pt x="667079" y="214235"/>
                </a:lnTo>
                <a:lnTo>
                  <a:pt x="885162" y="192427"/>
                </a:lnTo>
                <a:lnTo>
                  <a:pt x="561886" y="0"/>
                </a:lnTo>
                <a:lnTo>
                  <a:pt x="0" y="169335"/>
                </a:lnTo>
                <a:lnTo>
                  <a:pt x="128284" y="274529"/>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3" name="Google Shape;353;p21"/>
          <p:cNvSpPr/>
          <p:nvPr/>
        </p:nvSpPr>
        <p:spPr>
          <a:xfrm>
            <a:off x="6055191" y="3601176"/>
            <a:ext cx="133896" cy="88907"/>
          </a:xfrm>
          <a:custGeom>
            <a:rect b="b" l="l" r="r" t="t"/>
            <a:pathLst>
              <a:path extrusionOk="0" h="212952" w="320710">
                <a:moveTo>
                  <a:pt x="129567" y="55162"/>
                </a:moveTo>
                <a:lnTo>
                  <a:pt x="50031" y="56445"/>
                </a:lnTo>
                <a:lnTo>
                  <a:pt x="0" y="103910"/>
                </a:lnTo>
                <a:lnTo>
                  <a:pt x="119305" y="83385"/>
                </a:lnTo>
                <a:lnTo>
                  <a:pt x="227064" y="212952"/>
                </a:lnTo>
                <a:lnTo>
                  <a:pt x="320711" y="69274"/>
                </a:lnTo>
                <a:lnTo>
                  <a:pt x="160355"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4" name="Google Shape;354;p21"/>
          <p:cNvSpPr/>
          <p:nvPr/>
        </p:nvSpPr>
        <p:spPr>
          <a:xfrm>
            <a:off x="5986998" y="3324644"/>
            <a:ext cx="367948" cy="304749"/>
          </a:xfrm>
          <a:custGeom>
            <a:rect b="b" l="l" r="r" t="t"/>
            <a:pathLst>
              <a:path extrusionOk="0" h="729938" w="881313">
                <a:moveTo>
                  <a:pt x="323276" y="660665"/>
                </a:moveTo>
                <a:lnTo>
                  <a:pt x="483632" y="729938"/>
                </a:lnTo>
                <a:lnTo>
                  <a:pt x="881314" y="441298"/>
                </a:lnTo>
                <a:lnTo>
                  <a:pt x="836414" y="23091"/>
                </a:lnTo>
                <a:lnTo>
                  <a:pt x="818454" y="0"/>
                </a:lnTo>
                <a:lnTo>
                  <a:pt x="729938" y="16677"/>
                </a:lnTo>
                <a:lnTo>
                  <a:pt x="629876" y="2566"/>
                </a:lnTo>
                <a:lnTo>
                  <a:pt x="531097" y="30788"/>
                </a:lnTo>
                <a:lnTo>
                  <a:pt x="0" y="46823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5" name="Google Shape;355;p21"/>
          <p:cNvSpPr/>
          <p:nvPr/>
        </p:nvSpPr>
        <p:spPr>
          <a:xfrm>
            <a:off x="6189430" y="3384783"/>
            <a:ext cx="350809" cy="244763"/>
          </a:xfrm>
          <a:custGeom>
            <a:rect b="b" l="l" r="r" t="t"/>
            <a:pathLst>
              <a:path extrusionOk="0" h="586259" w="840262">
                <a:moveTo>
                  <a:pt x="397682" y="297620"/>
                </a:moveTo>
                <a:lnTo>
                  <a:pt x="0" y="586260"/>
                </a:lnTo>
                <a:lnTo>
                  <a:pt x="92365" y="584977"/>
                </a:lnTo>
                <a:lnTo>
                  <a:pt x="200124" y="510572"/>
                </a:lnTo>
                <a:lnTo>
                  <a:pt x="256569" y="510572"/>
                </a:lnTo>
                <a:lnTo>
                  <a:pt x="256569" y="558037"/>
                </a:lnTo>
                <a:lnTo>
                  <a:pt x="614482" y="505440"/>
                </a:lnTo>
                <a:lnTo>
                  <a:pt x="840263"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6" name="Google Shape;356;p21"/>
          <p:cNvSpPr/>
          <p:nvPr/>
        </p:nvSpPr>
        <p:spPr>
          <a:xfrm>
            <a:off x="6292525" y="3304777"/>
            <a:ext cx="36955" cy="26779"/>
          </a:xfrm>
          <a:custGeom>
            <a:rect b="b" l="l" r="r" t="t"/>
            <a:pathLst>
              <a:path extrusionOk="0" h="64142" w="88516">
                <a:moveTo>
                  <a:pt x="80819" y="17960"/>
                </a:moveTo>
                <a:lnTo>
                  <a:pt x="17960" y="0"/>
                </a:lnTo>
                <a:lnTo>
                  <a:pt x="0" y="64142"/>
                </a:lnTo>
                <a:lnTo>
                  <a:pt x="88516" y="47465"/>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7" name="Google Shape;357;p21"/>
          <p:cNvSpPr/>
          <p:nvPr/>
        </p:nvSpPr>
        <p:spPr>
          <a:xfrm>
            <a:off x="6337093" y="3324107"/>
            <a:ext cx="203523" cy="184778"/>
          </a:xfrm>
          <a:custGeom>
            <a:rect b="b" l="l" r="r" t="t"/>
            <a:pathLst>
              <a:path extrusionOk="0" h="442581" w="487480">
                <a:moveTo>
                  <a:pt x="487481" y="144961"/>
                </a:moveTo>
                <a:lnTo>
                  <a:pt x="12828" y="0"/>
                </a:lnTo>
                <a:lnTo>
                  <a:pt x="0" y="24374"/>
                </a:lnTo>
                <a:lnTo>
                  <a:pt x="44900" y="44258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8" name="Google Shape;358;p21"/>
          <p:cNvSpPr/>
          <p:nvPr/>
        </p:nvSpPr>
        <p:spPr>
          <a:xfrm>
            <a:off x="6342462" y="3274170"/>
            <a:ext cx="198167" cy="110331"/>
          </a:xfrm>
          <a:custGeom>
            <a:rect b="b" l="l" r="r" t="t"/>
            <a:pathLst>
              <a:path extrusionOk="0" h="264265" w="474652">
                <a:moveTo>
                  <a:pt x="292489" y="0"/>
                </a:moveTo>
                <a:lnTo>
                  <a:pt x="254003" y="1283"/>
                </a:lnTo>
                <a:lnTo>
                  <a:pt x="25657" y="102628"/>
                </a:lnTo>
                <a:lnTo>
                  <a:pt x="0" y="119304"/>
                </a:lnTo>
                <a:lnTo>
                  <a:pt x="474652" y="26426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59" name="Google Shape;359;p21"/>
          <p:cNvSpPr/>
          <p:nvPr/>
        </p:nvSpPr>
        <p:spPr>
          <a:xfrm>
            <a:off x="6464888" y="3260209"/>
            <a:ext cx="158534" cy="124256"/>
          </a:xfrm>
          <a:custGeom>
            <a:rect b="b" l="l" r="r" t="t"/>
            <a:pathLst>
              <a:path extrusionOk="0" h="297619" w="379721">
                <a:moveTo>
                  <a:pt x="379721" y="94930"/>
                </a:moveTo>
                <a:lnTo>
                  <a:pt x="379721" y="42334"/>
                </a:lnTo>
                <a:lnTo>
                  <a:pt x="178315" y="0"/>
                </a:lnTo>
                <a:lnTo>
                  <a:pt x="0" y="33354"/>
                </a:lnTo>
                <a:lnTo>
                  <a:pt x="182164" y="29762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0" name="Google Shape;360;p21"/>
          <p:cNvSpPr/>
          <p:nvPr/>
        </p:nvSpPr>
        <p:spPr>
          <a:xfrm>
            <a:off x="6541136" y="3290815"/>
            <a:ext cx="200309" cy="179421"/>
          </a:xfrm>
          <a:custGeom>
            <a:rect b="b" l="l" r="r" t="t"/>
            <a:pathLst>
              <a:path extrusionOk="0" h="429752" w="479783">
                <a:moveTo>
                  <a:pt x="0" y="224498"/>
                </a:moveTo>
                <a:lnTo>
                  <a:pt x="395116" y="429753"/>
                </a:lnTo>
                <a:lnTo>
                  <a:pt x="479784" y="309165"/>
                </a:lnTo>
                <a:lnTo>
                  <a:pt x="452844" y="0"/>
                </a:lnTo>
                <a:lnTo>
                  <a:pt x="197558" y="21808"/>
                </a:lnTo>
                <a:lnTo>
                  <a:pt x="388702" y="153941"/>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1" name="Google Shape;361;p21"/>
          <p:cNvSpPr/>
          <p:nvPr/>
        </p:nvSpPr>
        <p:spPr>
          <a:xfrm>
            <a:off x="6541136" y="3299944"/>
            <a:ext cx="162283" cy="84623"/>
          </a:xfrm>
          <a:custGeom>
            <a:rect b="b" l="l" r="r" t="t"/>
            <a:pathLst>
              <a:path extrusionOk="0" h="202689" w="388701">
                <a:moveTo>
                  <a:pt x="388702" y="132133"/>
                </a:moveTo>
                <a:lnTo>
                  <a:pt x="197558" y="0"/>
                </a:lnTo>
                <a:lnTo>
                  <a:pt x="0" y="20268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2" name="Google Shape;362;p21"/>
          <p:cNvSpPr/>
          <p:nvPr/>
        </p:nvSpPr>
        <p:spPr>
          <a:xfrm>
            <a:off x="6541136" y="3384783"/>
            <a:ext cx="164961" cy="298857"/>
          </a:xfrm>
          <a:custGeom>
            <a:rect b="b" l="l" r="r" t="t"/>
            <a:pathLst>
              <a:path extrusionOk="0" h="715826" w="395116">
                <a:moveTo>
                  <a:pt x="0" y="0"/>
                </a:moveTo>
                <a:lnTo>
                  <a:pt x="71839" y="715827"/>
                </a:lnTo>
                <a:lnTo>
                  <a:pt x="395116" y="20525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3" name="Google Shape;363;p21"/>
          <p:cNvSpPr/>
          <p:nvPr/>
        </p:nvSpPr>
        <p:spPr>
          <a:xfrm>
            <a:off x="6446632" y="3384783"/>
            <a:ext cx="124256" cy="298857"/>
          </a:xfrm>
          <a:custGeom>
            <a:rect b="b" l="l" r="r" t="t"/>
            <a:pathLst>
              <a:path extrusionOk="0" h="715826" w="297619">
                <a:moveTo>
                  <a:pt x="0" y="505440"/>
                </a:moveTo>
                <a:lnTo>
                  <a:pt x="297620" y="715827"/>
                </a:lnTo>
                <a:lnTo>
                  <a:pt x="225781"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4" name="Google Shape;364;p21"/>
          <p:cNvSpPr/>
          <p:nvPr/>
        </p:nvSpPr>
        <p:spPr>
          <a:xfrm>
            <a:off x="6403138" y="3596344"/>
            <a:ext cx="167638" cy="217448"/>
          </a:xfrm>
          <a:custGeom>
            <a:rect b="b" l="l" r="r" t="t"/>
            <a:pathLst>
              <a:path extrusionOk="0" h="520834" w="401529">
                <a:moveTo>
                  <a:pt x="0" y="520835"/>
                </a:moveTo>
                <a:lnTo>
                  <a:pt x="401530" y="210386"/>
                </a:lnTo>
                <a:lnTo>
                  <a:pt x="10391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5" name="Google Shape;365;p21"/>
          <p:cNvSpPr/>
          <p:nvPr/>
        </p:nvSpPr>
        <p:spPr>
          <a:xfrm>
            <a:off x="6571205" y="3645743"/>
            <a:ext cx="224411" cy="186920"/>
          </a:xfrm>
          <a:custGeom>
            <a:rect b="b" l="l" r="r" t="t"/>
            <a:pathLst>
              <a:path extrusionOk="0" h="447712" w="537511">
                <a:moveTo>
                  <a:pt x="0" y="92365"/>
                </a:moveTo>
                <a:lnTo>
                  <a:pt x="270680" y="447712"/>
                </a:lnTo>
                <a:lnTo>
                  <a:pt x="537512"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6" name="Google Shape;366;p21"/>
          <p:cNvSpPr/>
          <p:nvPr/>
        </p:nvSpPr>
        <p:spPr>
          <a:xfrm>
            <a:off x="6684503" y="3645743"/>
            <a:ext cx="203523" cy="236194"/>
          </a:xfrm>
          <a:custGeom>
            <a:rect b="b" l="l" r="r" t="t"/>
            <a:pathLst>
              <a:path extrusionOk="0" h="565733" w="487480">
                <a:moveTo>
                  <a:pt x="0" y="447712"/>
                </a:moveTo>
                <a:lnTo>
                  <a:pt x="487481" y="565734"/>
                </a:lnTo>
                <a:lnTo>
                  <a:pt x="266831"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7" name="Google Shape;367;p21"/>
          <p:cNvSpPr/>
          <p:nvPr/>
        </p:nvSpPr>
        <p:spPr>
          <a:xfrm>
            <a:off x="6796189" y="3645743"/>
            <a:ext cx="192812" cy="236194"/>
          </a:xfrm>
          <a:custGeom>
            <a:rect b="b" l="l" r="r" t="t"/>
            <a:pathLst>
              <a:path extrusionOk="0" h="565733" w="461824">
                <a:moveTo>
                  <a:pt x="0" y="0"/>
                </a:moveTo>
                <a:lnTo>
                  <a:pt x="220649" y="565734"/>
                </a:lnTo>
                <a:lnTo>
                  <a:pt x="461824" y="1154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8" name="Google Shape;368;p21"/>
          <p:cNvSpPr/>
          <p:nvPr/>
        </p:nvSpPr>
        <p:spPr>
          <a:xfrm>
            <a:off x="6888545" y="3650576"/>
            <a:ext cx="253333" cy="267258"/>
          </a:xfrm>
          <a:custGeom>
            <a:rect b="b" l="l" r="r" t="t"/>
            <a:pathLst>
              <a:path extrusionOk="0" h="640139" w="606785">
                <a:moveTo>
                  <a:pt x="0" y="554189"/>
                </a:moveTo>
                <a:lnTo>
                  <a:pt x="386136" y="608068"/>
                </a:lnTo>
                <a:lnTo>
                  <a:pt x="606785" y="640139"/>
                </a:lnTo>
                <a:lnTo>
                  <a:pt x="605502" y="560603"/>
                </a:lnTo>
                <a:lnTo>
                  <a:pt x="490046" y="382288"/>
                </a:lnTo>
                <a:lnTo>
                  <a:pt x="513137" y="307883"/>
                </a:lnTo>
                <a:lnTo>
                  <a:pt x="443864" y="284791"/>
                </a:lnTo>
                <a:lnTo>
                  <a:pt x="379722" y="219366"/>
                </a:lnTo>
                <a:lnTo>
                  <a:pt x="241175" y="0"/>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69" name="Google Shape;369;p21"/>
          <p:cNvSpPr/>
          <p:nvPr/>
        </p:nvSpPr>
        <p:spPr>
          <a:xfrm>
            <a:off x="6989493" y="3650576"/>
            <a:ext cx="227624" cy="161212"/>
          </a:xfrm>
          <a:custGeom>
            <a:rect b="b" l="l" r="r" t="t"/>
            <a:pathLst>
              <a:path extrusionOk="0" h="386136" w="545208">
                <a:moveTo>
                  <a:pt x="138547" y="219366"/>
                </a:moveTo>
                <a:lnTo>
                  <a:pt x="384853" y="277094"/>
                </a:lnTo>
                <a:lnTo>
                  <a:pt x="442581" y="386136"/>
                </a:lnTo>
                <a:lnTo>
                  <a:pt x="493895" y="364328"/>
                </a:lnTo>
                <a:lnTo>
                  <a:pt x="470803" y="295054"/>
                </a:lnTo>
                <a:lnTo>
                  <a:pt x="391267" y="198841"/>
                </a:lnTo>
                <a:lnTo>
                  <a:pt x="490046" y="84668"/>
                </a:lnTo>
                <a:lnTo>
                  <a:pt x="545209" y="16677"/>
                </a:lnTo>
                <a:lnTo>
                  <a:pt x="0"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0" name="Google Shape;370;p21"/>
          <p:cNvSpPr/>
          <p:nvPr/>
        </p:nvSpPr>
        <p:spPr>
          <a:xfrm>
            <a:off x="7205886" y="3618359"/>
            <a:ext cx="71768" cy="241550"/>
          </a:xfrm>
          <a:custGeom>
            <a:rect b="b" l="l" r="r" t="t"/>
            <a:pathLst>
              <a:path extrusionOk="0" h="578562" w="171900">
                <a:moveTo>
                  <a:pt x="130850" y="389985"/>
                </a:moveTo>
                <a:lnTo>
                  <a:pt x="59011" y="127002"/>
                </a:lnTo>
                <a:lnTo>
                  <a:pt x="66708" y="1283"/>
                </a:lnTo>
                <a:lnTo>
                  <a:pt x="100062" y="0"/>
                </a:lnTo>
                <a:lnTo>
                  <a:pt x="80819" y="112890"/>
                </a:lnTo>
                <a:lnTo>
                  <a:pt x="130850" y="162921"/>
                </a:lnTo>
                <a:lnTo>
                  <a:pt x="171901" y="445147"/>
                </a:lnTo>
                <a:lnTo>
                  <a:pt x="35919" y="578563"/>
                </a:lnTo>
                <a:lnTo>
                  <a:pt x="0" y="520835"/>
                </a:lnTo>
                <a:lnTo>
                  <a:pt x="33354" y="448995"/>
                </a:lnTo>
                <a:lnTo>
                  <a:pt x="97496" y="43745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1" name="Google Shape;371;p21"/>
          <p:cNvSpPr/>
          <p:nvPr/>
        </p:nvSpPr>
        <p:spPr>
          <a:xfrm>
            <a:off x="6730681" y="3290815"/>
            <a:ext cx="172459" cy="129076"/>
          </a:xfrm>
          <a:custGeom>
            <a:rect b="b" l="l" r="r" t="t"/>
            <a:pathLst>
              <a:path extrusionOk="0" h="309165" w="413075">
                <a:moveTo>
                  <a:pt x="360479" y="284791"/>
                </a:moveTo>
                <a:lnTo>
                  <a:pt x="413075" y="91082"/>
                </a:lnTo>
                <a:lnTo>
                  <a:pt x="251437" y="80819"/>
                </a:lnTo>
                <a:lnTo>
                  <a:pt x="150093" y="15394"/>
                </a:lnTo>
                <a:lnTo>
                  <a:pt x="0" y="0"/>
                </a:lnTo>
                <a:lnTo>
                  <a:pt x="26939" y="30916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2" name="Google Shape;372;p21"/>
          <p:cNvSpPr/>
          <p:nvPr/>
        </p:nvSpPr>
        <p:spPr>
          <a:xfrm>
            <a:off x="6881565" y="3328940"/>
            <a:ext cx="139788" cy="109795"/>
          </a:xfrm>
          <a:custGeom>
            <a:rect b="b" l="l" r="r" t="t"/>
            <a:pathLst>
              <a:path extrusionOk="0" h="262982" w="334822">
                <a:moveTo>
                  <a:pt x="319428" y="262983"/>
                </a:moveTo>
                <a:lnTo>
                  <a:pt x="334823" y="82102"/>
                </a:lnTo>
                <a:lnTo>
                  <a:pt x="52597" y="0"/>
                </a:lnTo>
                <a:lnTo>
                  <a:pt x="0" y="193709"/>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3" name="Google Shape;373;p21"/>
          <p:cNvSpPr/>
          <p:nvPr/>
        </p:nvSpPr>
        <p:spPr>
          <a:xfrm>
            <a:off x="6796189" y="3439016"/>
            <a:ext cx="218520" cy="211021"/>
          </a:xfrm>
          <a:custGeom>
            <a:rect b="b" l="l" r="r" t="t"/>
            <a:pathLst>
              <a:path extrusionOk="0" h="505440" w="523400">
                <a:moveTo>
                  <a:pt x="461824" y="505440"/>
                </a:moveTo>
                <a:lnTo>
                  <a:pt x="523401" y="0"/>
                </a:lnTo>
                <a:lnTo>
                  <a:pt x="0" y="493895"/>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4" name="Google Shape;374;p21"/>
          <p:cNvSpPr/>
          <p:nvPr/>
        </p:nvSpPr>
        <p:spPr>
          <a:xfrm>
            <a:off x="6571205" y="3470696"/>
            <a:ext cx="224411" cy="213163"/>
          </a:xfrm>
          <a:custGeom>
            <a:rect b="b" l="l" r="r" t="t"/>
            <a:pathLst>
              <a:path extrusionOk="0" h="510571" w="537511">
                <a:moveTo>
                  <a:pt x="323277" y="0"/>
                </a:moveTo>
                <a:lnTo>
                  <a:pt x="0" y="510572"/>
                </a:lnTo>
                <a:lnTo>
                  <a:pt x="537512" y="418207"/>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5" name="Google Shape;375;p21"/>
          <p:cNvSpPr/>
          <p:nvPr/>
        </p:nvSpPr>
        <p:spPr>
          <a:xfrm>
            <a:off x="6706518" y="3410021"/>
            <a:ext cx="307963" cy="235123"/>
          </a:xfrm>
          <a:custGeom>
            <a:rect b="b" l="l" r="r" t="t"/>
            <a:pathLst>
              <a:path extrusionOk="0" h="563168" w="737635">
                <a:moveTo>
                  <a:pt x="737635" y="69274"/>
                </a:moveTo>
                <a:lnTo>
                  <a:pt x="418207" y="0"/>
                </a:lnTo>
                <a:lnTo>
                  <a:pt x="84667" y="24374"/>
                </a:lnTo>
                <a:lnTo>
                  <a:pt x="0" y="144961"/>
                </a:lnTo>
                <a:lnTo>
                  <a:pt x="214235" y="56316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6" name="Google Shape;376;p21"/>
          <p:cNvSpPr/>
          <p:nvPr/>
        </p:nvSpPr>
        <p:spPr>
          <a:xfrm>
            <a:off x="6989493" y="3439016"/>
            <a:ext cx="227624" cy="217984"/>
          </a:xfrm>
          <a:custGeom>
            <a:rect b="b" l="l" r="r" t="t"/>
            <a:pathLst>
              <a:path extrusionOk="0" h="522117" w="545208">
                <a:moveTo>
                  <a:pt x="0" y="505440"/>
                </a:moveTo>
                <a:lnTo>
                  <a:pt x="545209" y="522117"/>
                </a:lnTo>
                <a:lnTo>
                  <a:pt x="61576"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7" name="Google Shape;377;p21"/>
          <p:cNvSpPr/>
          <p:nvPr/>
        </p:nvSpPr>
        <p:spPr>
          <a:xfrm>
            <a:off x="7015267" y="3363305"/>
            <a:ext cx="201916" cy="293502"/>
          </a:xfrm>
          <a:custGeom>
            <a:rect b="b" l="l" r="r" t="t"/>
            <a:pathLst>
              <a:path extrusionOk="0" h="702998" w="483632">
                <a:moveTo>
                  <a:pt x="483632" y="702998"/>
                </a:moveTo>
                <a:lnTo>
                  <a:pt x="463106" y="610634"/>
                </a:lnTo>
                <a:lnTo>
                  <a:pt x="184729" y="287357"/>
                </a:lnTo>
                <a:lnTo>
                  <a:pt x="288640" y="302751"/>
                </a:lnTo>
                <a:lnTo>
                  <a:pt x="259135" y="227063"/>
                </a:lnTo>
                <a:lnTo>
                  <a:pt x="15394" y="0"/>
                </a:lnTo>
                <a:lnTo>
                  <a:pt x="0" y="18088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8" name="Google Shape;378;p21"/>
          <p:cNvSpPr/>
          <p:nvPr/>
        </p:nvSpPr>
        <p:spPr>
          <a:xfrm>
            <a:off x="7021710" y="3361695"/>
            <a:ext cx="112473" cy="96405"/>
          </a:xfrm>
          <a:custGeom>
            <a:rect b="b" l="l" r="r" t="t"/>
            <a:pathLst>
              <a:path extrusionOk="0" h="230911" w="269397">
                <a:moveTo>
                  <a:pt x="269397" y="0"/>
                </a:moveTo>
                <a:lnTo>
                  <a:pt x="87233" y="2566"/>
                </a:lnTo>
                <a:lnTo>
                  <a:pt x="0" y="3849"/>
                </a:lnTo>
                <a:lnTo>
                  <a:pt x="243740" y="23091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79" name="Google Shape;379;p21"/>
          <p:cNvSpPr/>
          <p:nvPr/>
        </p:nvSpPr>
        <p:spPr>
          <a:xfrm>
            <a:off x="7123732" y="3360620"/>
            <a:ext cx="84087" cy="97477"/>
          </a:xfrm>
          <a:custGeom>
            <a:rect b="b" l="l" r="r" t="t"/>
            <a:pathLst>
              <a:path extrusionOk="0" h="233477" w="201405">
                <a:moveTo>
                  <a:pt x="201406" y="0"/>
                </a:moveTo>
                <a:lnTo>
                  <a:pt x="25657" y="2566"/>
                </a:lnTo>
                <a:lnTo>
                  <a:pt x="0" y="233478"/>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0" name="Google Shape;380;p21"/>
          <p:cNvSpPr/>
          <p:nvPr/>
        </p:nvSpPr>
        <p:spPr>
          <a:xfrm>
            <a:off x="7199979" y="3360620"/>
            <a:ext cx="72304" cy="102297"/>
          </a:xfrm>
          <a:custGeom>
            <a:rect b="b" l="l" r="r" t="t"/>
            <a:pathLst>
              <a:path extrusionOk="0" h="245023" w="173183">
                <a:moveTo>
                  <a:pt x="60294" y="245023"/>
                </a:moveTo>
                <a:lnTo>
                  <a:pt x="61577" y="205255"/>
                </a:lnTo>
                <a:lnTo>
                  <a:pt x="173184" y="152658"/>
                </a:lnTo>
                <a:lnTo>
                  <a:pt x="19243" y="0"/>
                </a:lnTo>
                <a:lnTo>
                  <a:pt x="0" y="230912"/>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1" name="Google Shape;381;p21"/>
          <p:cNvSpPr/>
          <p:nvPr/>
        </p:nvSpPr>
        <p:spPr>
          <a:xfrm>
            <a:off x="7123732" y="3360620"/>
            <a:ext cx="84087" cy="129076"/>
          </a:xfrm>
          <a:custGeom>
            <a:rect b="b" l="l" r="r" t="t"/>
            <a:pathLst>
              <a:path extrusionOk="0" h="309165" w="201405">
                <a:moveTo>
                  <a:pt x="29505" y="309165"/>
                </a:moveTo>
                <a:lnTo>
                  <a:pt x="143678" y="304034"/>
                </a:lnTo>
                <a:lnTo>
                  <a:pt x="182163" y="230912"/>
                </a:lnTo>
                <a:lnTo>
                  <a:pt x="201406" y="0"/>
                </a:lnTo>
                <a:lnTo>
                  <a:pt x="0" y="233478"/>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2" name="Google Shape;382;p21"/>
          <p:cNvSpPr/>
          <p:nvPr/>
        </p:nvSpPr>
        <p:spPr>
          <a:xfrm>
            <a:off x="7183333" y="3359010"/>
            <a:ext cx="179957" cy="193882"/>
          </a:xfrm>
          <a:custGeom>
            <a:rect b="b" l="l" r="r" t="t"/>
            <a:pathLst>
              <a:path extrusionOk="0" h="464389" w="431035">
                <a:moveTo>
                  <a:pt x="101345" y="209104"/>
                </a:moveTo>
                <a:lnTo>
                  <a:pt x="178316" y="324559"/>
                </a:lnTo>
                <a:lnTo>
                  <a:pt x="0" y="416924"/>
                </a:lnTo>
                <a:lnTo>
                  <a:pt x="43617" y="464389"/>
                </a:lnTo>
                <a:lnTo>
                  <a:pt x="232194" y="373308"/>
                </a:lnTo>
                <a:lnTo>
                  <a:pt x="288640" y="398964"/>
                </a:lnTo>
                <a:lnTo>
                  <a:pt x="357914" y="305317"/>
                </a:lnTo>
                <a:lnTo>
                  <a:pt x="431035" y="203972"/>
                </a:lnTo>
                <a:lnTo>
                  <a:pt x="346368" y="0"/>
                </a:lnTo>
                <a:lnTo>
                  <a:pt x="59011" y="3849"/>
                </a:lnTo>
                <a:lnTo>
                  <a:pt x="212952" y="156507"/>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3" name="Google Shape;383;p21"/>
          <p:cNvSpPr/>
          <p:nvPr/>
        </p:nvSpPr>
        <p:spPr>
          <a:xfrm>
            <a:off x="7328312" y="3359010"/>
            <a:ext cx="69626" cy="85158"/>
          </a:xfrm>
          <a:custGeom>
            <a:rect b="b" l="l" r="r" t="t"/>
            <a:pathLst>
              <a:path extrusionOk="0" h="203972" w="166769">
                <a:moveTo>
                  <a:pt x="133416" y="162921"/>
                </a:moveTo>
                <a:lnTo>
                  <a:pt x="166770" y="112890"/>
                </a:lnTo>
                <a:lnTo>
                  <a:pt x="150093" y="75688"/>
                </a:lnTo>
                <a:lnTo>
                  <a:pt x="53880" y="30788"/>
                </a:lnTo>
                <a:lnTo>
                  <a:pt x="0" y="0"/>
                </a:lnTo>
                <a:lnTo>
                  <a:pt x="84667" y="203972"/>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4" name="Google Shape;384;p21"/>
          <p:cNvSpPr/>
          <p:nvPr/>
        </p:nvSpPr>
        <p:spPr>
          <a:xfrm>
            <a:off x="4650517" y="3254840"/>
            <a:ext cx="168174" cy="44989"/>
          </a:xfrm>
          <a:custGeom>
            <a:rect b="b" l="l" r="r" t="t"/>
            <a:pathLst>
              <a:path extrusionOk="0" h="107758" w="402812">
                <a:moveTo>
                  <a:pt x="401530" y="38485"/>
                </a:moveTo>
                <a:lnTo>
                  <a:pt x="247589" y="19243"/>
                </a:lnTo>
                <a:lnTo>
                  <a:pt x="160355" y="0"/>
                </a:lnTo>
                <a:lnTo>
                  <a:pt x="0" y="44900"/>
                </a:lnTo>
                <a:lnTo>
                  <a:pt x="402813" y="107759"/>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5" name="Google Shape;385;p21"/>
          <p:cNvSpPr/>
          <p:nvPr/>
        </p:nvSpPr>
        <p:spPr>
          <a:xfrm>
            <a:off x="4805697" y="3306925"/>
            <a:ext cx="94799" cy="81409"/>
          </a:xfrm>
          <a:custGeom>
            <a:rect b="b" l="l" r="r" t="t"/>
            <a:pathLst>
              <a:path extrusionOk="0" h="194992" w="227063">
                <a:moveTo>
                  <a:pt x="170618" y="150093"/>
                </a:moveTo>
                <a:lnTo>
                  <a:pt x="215518" y="55162"/>
                </a:lnTo>
                <a:lnTo>
                  <a:pt x="227063" y="0"/>
                </a:lnTo>
                <a:lnTo>
                  <a:pt x="130850" y="1283"/>
                </a:lnTo>
                <a:lnTo>
                  <a:pt x="73122" y="11546"/>
                </a:lnTo>
                <a:lnTo>
                  <a:pt x="0" y="23091"/>
                </a:lnTo>
                <a:lnTo>
                  <a:pt x="64142" y="194992"/>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6" name="Google Shape;386;p21"/>
          <p:cNvSpPr/>
          <p:nvPr/>
        </p:nvSpPr>
        <p:spPr>
          <a:xfrm>
            <a:off x="4877112" y="3319275"/>
            <a:ext cx="106581" cy="83551"/>
          </a:xfrm>
          <a:custGeom>
            <a:rect b="b" l="l" r="r" t="t"/>
            <a:pathLst>
              <a:path extrusionOk="0" h="200123" w="255285">
                <a:moveTo>
                  <a:pt x="103910" y="200124"/>
                </a:moveTo>
                <a:lnTo>
                  <a:pt x="168053" y="183447"/>
                </a:lnTo>
                <a:lnTo>
                  <a:pt x="188578" y="143679"/>
                </a:lnTo>
                <a:lnTo>
                  <a:pt x="215518" y="91082"/>
                </a:lnTo>
                <a:lnTo>
                  <a:pt x="255286" y="16677"/>
                </a:lnTo>
                <a:lnTo>
                  <a:pt x="183447" y="0"/>
                </a:lnTo>
                <a:lnTo>
                  <a:pt x="110325" y="14111"/>
                </a:lnTo>
                <a:lnTo>
                  <a:pt x="44900" y="25657"/>
                </a:lnTo>
                <a:lnTo>
                  <a:pt x="0" y="120587"/>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7" name="Google Shape;387;p21"/>
          <p:cNvSpPr/>
          <p:nvPr/>
        </p:nvSpPr>
        <p:spPr>
          <a:xfrm>
            <a:off x="4856708" y="3280077"/>
            <a:ext cx="43918" cy="27315"/>
          </a:xfrm>
          <a:custGeom>
            <a:rect b="b" l="l" r="r" t="t"/>
            <a:pathLst>
              <a:path extrusionOk="0" h="65425" w="105193">
                <a:moveTo>
                  <a:pt x="100062" y="0"/>
                </a:moveTo>
                <a:lnTo>
                  <a:pt x="0" y="1283"/>
                </a:lnTo>
                <a:lnTo>
                  <a:pt x="8980" y="65425"/>
                </a:lnTo>
                <a:lnTo>
                  <a:pt x="105193" y="64142"/>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8" name="Google Shape;388;p21"/>
          <p:cNvSpPr/>
          <p:nvPr/>
        </p:nvSpPr>
        <p:spPr>
          <a:xfrm>
            <a:off x="4753613" y="3236047"/>
            <a:ext cx="118900" cy="17674"/>
          </a:xfrm>
          <a:custGeom>
            <a:rect b="b" l="l" r="r" t="t"/>
            <a:pathLst>
              <a:path extrusionOk="0" h="42333" w="284791">
                <a:moveTo>
                  <a:pt x="97496" y="42334"/>
                </a:moveTo>
                <a:lnTo>
                  <a:pt x="284791" y="39768"/>
                </a:lnTo>
                <a:lnTo>
                  <a:pt x="153941" y="2566"/>
                </a:lnTo>
                <a:lnTo>
                  <a:pt x="0"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9" name="Google Shape;389;p21"/>
          <p:cNvSpPr/>
          <p:nvPr/>
        </p:nvSpPr>
        <p:spPr>
          <a:xfrm>
            <a:off x="4847580" y="3224234"/>
            <a:ext cx="42311" cy="8569"/>
          </a:xfrm>
          <a:custGeom>
            <a:rect b="b" l="l" r="r" t="t"/>
            <a:pathLst>
              <a:path extrusionOk="0" h="20525" w="101344">
                <a:moveTo>
                  <a:pt x="97496" y="0"/>
                </a:moveTo>
                <a:lnTo>
                  <a:pt x="0" y="2566"/>
                </a:lnTo>
                <a:lnTo>
                  <a:pt x="0" y="20525"/>
                </a:lnTo>
                <a:lnTo>
                  <a:pt x="101345" y="19243"/>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0" name="Google Shape;390;p21"/>
          <p:cNvSpPr/>
          <p:nvPr/>
        </p:nvSpPr>
        <p:spPr>
          <a:xfrm>
            <a:off x="4908792" y="3247322"/>
            <a:ext cx="26244" cy="12854"/>
          </a:xfrm>
          <a:custGeom>
            <a:rect b="b" l="l" r="r" t="t"/>
            <a:pathLst>
              <a:path extrusionOk="0" h="30788" w="62859">
                <a:moveTo>
                  <a:pt x="62859" y="14111"/>
                </a:moveTo>
                <a:lnTo>
                  <a:pt x="0" y="0"/>
                </a:lnTo>
                <a:lnTo>
                  <a:pt x="6414" y="30788"/>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1" name="Google Shape;391;p21"/>
          <p:cNvSpPr/>
          <p:nvPr/>
        </p:nvSpPr>
        <p:spPr>
          <a:xfrm>
            <a:off x="4943694" y="3256988"/>
            <a:ext cx="10711" cy="7498"/>
          </a:xfrm>
          <a:custGeom>
            <a:rect b="b" l="l" r="r" t="t"/>
            <a:pathLst>
              <a:path extrusionOk="0" h="17959" w="25656">
                <a:moveTo>
                  <a:pt x="25657" y="0"/>
                </a:moveTo>
                <a:lnTo>
                  <a:pt x="0" y="6414"/>
                </a:lnTo>
                <a:lnTo>
                  <a:pt x="25657" y="1796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2" name="Google Shape;392;p21"/>
          <p:cNvSpPr/>
          <p:nvPr/>
        </p:nvSpPr>
        <p:spPr>
          <a:xfrm>
            <a:off x="4943694" y="3231214"/>
            <a:ext cx="21959" cy="10711"/>
          </a:xfrm>
          <a:custGeom>
            <a:rect b="b" l="l" r="r" t="t"/>
            <a:pathLst>
              <a:path extrusionOk="0" h="25656" w="52596">
                <a:moveTo>
                  <a:pt x="52597" y="0"/>
                </a:moveTo>
                <a:lnTo>
                  <a:pt x="0" y="5131"/>
                </a:lnTo>
                <a:lnTo>
                  <a:pt x="24374" y="25657"/>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3" name="Google Shape;393;p21"/>
          <p:cNvSpPr/>
          <p:nvPr/>
        </p:nvSpPr>
        <p:spPr>
          <a:xfrm>
            <a:off x="4978060" y="3230677"/>
            <a:ext cx="11783" cy="8034"/>
          </a:xfrm>
          <a:custGeom>
            <a:rect b="b" l="l" r="r" t="t"/>
            <a:pathLst>
              <a:path extrusionOk="0" h="19242" w="28222">
                <a:moveTo>
                  <a:pt x="28223" y="0"/>
                </a:moveTo>
                <a:lnTo>
                  <a:pt x="0" y="0"/>
                </a:lnTo>
                <a:lnTo>
                  <a:pt x="19243" y="19243"/>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4" name="Google Shape;394;p21"/>
          <p:cNvSpPr/>
          <p:nvPr/>
        </p:nvSpPr>
        <p:spPr>
          <a:xfrm>
            <a:off x="4972153" y="3268801"/>
            <a:ext cx="5356" cy="5356"/>
          </a:xfrm>
          <a:custGeom>
            <a:rect b="b" l="l" r="r" t="t"/>
            <a:pathLst>
              <a:path extrusionOk="0" h="12828" w="12828">
                <a:moveTo>
                  <a:pt x="0" y="0"/>
                </a:moveTo>
                <a:cubicBezTo>
                  <a:pt x="0" y="0"/>
                  <a:pt x="0" y="0"/>
                  <a:pt x="0" y="0"/>
                </a:cubicBezTo>
                <a:cubicBezTo>
                  <a:pt x="0" y="0"/>
                  <a:pt x="0" y="0"/>
                  <a:pt x="0" y="0"/>
                </a:cubicBezTo>
                <a:close/>
              </a:path>
            </a:pathLst>
          </a:custGeom>
          <a:solidFill>
            <a:srgbClr val="C6EE6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5" name="Google Shape;395;p21"/>
          <p:cNvSpPr/>
          <p:nvPr/>
        </p:nvSpPr>
        <p:spPr>
          <a:xfrm>
            <a:off x="4972153" y="3246249"/>
            <a:ext cx="78196" cy="22494"/>
          </a:xfrm>
          <a:custGeom>
            <a:rect b="b" l="l" r="r" t="t"/>
            <a:pathLst>
              <a:path extrusionOk="0" h="53879" w="187295">
                <a:moveTo>
                  <a:pt x="159073" y="29505"/>
                </a:moveTo>
                <a:lnTo>
                  <a:pt x="187295" y="8980"/>
                </a:lnTo>
                <a:lnTo>
                  <a:pt x="34637" y="0"/>
                </a:lnTo>
                <a:cubicBezTo>
                  <a:pt x="34637" y="0"/>
                  <a:pt x="2566" y="51314"/>
                  <a:pt x="0" y="53879"/>
                </a:cubicBezTo>
                <a:lnTo>
                  <a:pt x="159073" y="2950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6" name="Google Shape;396;p21"/>
          <p:cNvSpPr/>
          <p:nvPr/>
        </p:nvSpPr>
        <p:spPr>
          <a:xfrm>
            <a:off x="4909329" y="3269338"/>
            <a:ext cx="46060" cy="16067"/>
          </a:xfrm>
          <a:custGeom>
            <a:rect b="b" l="l" r="r" t="t"/>
            <a:pathLst>
              <a:path extrusionOk="0" h="38485" w="110324">
                <a:moveTo>
                  <a:pt x="38485" y="0"/>
                </a:moveTo>
                <a:lnTo>
                  <a:pt x="0" y="38485"/>
                </a:lnTo>
                <a:lnTo>
                  <a:pt x="110325" y="12828"/>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7" name="Google Shape;397;p21"/>
          <p:cNvSpPr/>
          <p:nvPr/>
        </p:nvSpPr>
        <p:spPr>
          <a:xfrm>
            <a:off x="4936177" y="3279003"/>
            <a:ext cx="48202" cy="34813"/>
          </a:xfrm>
          <a:custGeom>
            <a:rect b="b" l="l" r="r" t="t"/>
            <a:pathLst>
              <a:path extrusionOk="0" h="83384" w="115455">
                <a:moveTo>
                  <a:pt x="0" y="39768"/>
                </a:moveTo>
                <a:lnTo>
                  <a:pt x="114173" y="83385"/>
                </a:lnTo>
                <a:lnTo>
                  <a:pt x="115456"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8" name="Google Shape;398;p21"/>
          <p:cNvSpPr/>
          <p:nvPr/>
        </p:nvSpPr>
        <p:spPr>
          <a:xfrm>
            <a:off x="4970542" y="3270412"/>
            <a:ext cx="141395" cy="123720"/>
          </a:xfrm>
          <a:custGeom>
            <a:rect b="b" l="l" r="r" t="t"/>
            <a:pathLst>
              <a:path extrusionOk="0" h="296336" w="338670">
                <a:moveTo>
                  <a:pt x="338671" y="183447"/>
                </a:moveTo>
                <a:lnTo>
                  <a:pt x="260417" y="48748"/>
                </a:lnTo>
                <a:lnTo>
                  <a:pt x="202689" y="0"/>
                </a:lnTo>
                <a:lnTo>
                  <a:pt x="33354" y="20526"/>
                </a:lnTo>
                <a:lnTo>
                  <a:pt x="32071" y="103910"/>
                </a:lnTo>
                <a:lnTo>
                  <a:pt x="112890" y="89799"/>
                </a:lnTo>
                <a:lnTo>
                  <a:pt x="150093" y="159073"/>
                </a:lnTo>
                <a:lnTo>
                  <a:pt x="7697" y="237326"/>
                </a:lnTo>
                <a:lnTo>
                  <a:pt x="0" y="265549"/>
                </a:lnTo>
                <a:lnTo>
                  <a:pt x="102628" y="296337"/>
                </a:lnTo>
                <a:lnTo>
                  <a:pt x="229629" y="27452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9" name="Google Shape;399;p21"/>
          <p:cNvSpPr/>
          <p:nvPr/>
        </p:nvSpPr>
        <p:spPr>
          <a:xfrm>
            <a:off x="4965710" y="3246249"/>
            <a:ext cx="10176" cy="11247"/>
          </a:xfrm>
          <a:custGeom>
            <a:rect b="b" l="l" r="r" t="t"/>
            <a:pathLst>
              <a:path extrusionOk="0" h="26939" w="24373">
                <a:moveTo>
                  <a:pt x="1283" y="26940"/>
                </a:moveTo>
                <a:lnTo>
                  <a:pt x="24374" y="0"/>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0" name="Google Shape;400;p21"/>
          <p:cNvSpPr/>
          <p:nvPr/>
        </p:nvSpPr>
        <p:spPr>
          <a:xfrm>
            <a:off x="5002223" y="3163558"/>
            <a:ext cx="150500" cy="77660"/>
          </a:xfrm>
          <a:custGeom>
            <a:rect b="b" l="l" r="r" t="t"/>
            <a:pathLst>
              <a:path extrusionOk="0" h="186012" w="360478">
                <a:moveTo>
                  <a:pt x="15394" y="186012"/>
                </a:moveTo>
                <a:lnTo>
                  <a:pt x="177032" y="175750"/>
                </a:lnTo>
                <a:lnTo>
                  <a:pt x="175750" y="141113"/>
                </a:lnTo>
                <a:lnTo>
                  <a:pt x="280943" y="112890"/>
                </a:lnTo>
                <a:lnTo>
                  <a:pt x="257852" y="80819"/>
                </a:lnTo>
                <a:lnTo>
                  <a:pt x="343802" y="64142"/>
                </a:lnTo>
                <a:lnTo>
                  <a:pt x="360479" y="0"/>
                </a:lnTo>
                <a:lnTo>
                  <a:pt x="147527" y="51314"/>
                </a:lnTo>
                <a:lnTo>
                  <a:pt x="180881" y="71839"/>
                </a:lnTo>
                <a:lnTo>
                  <a:pt x="139830" y="111607"/>
                </a:lnTo>
                <a:lnTo>
                  <a:pt x="0" y="10134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1" name="Google Shape;401;p21"/>
          <p:cNvSpPr/>
          <p:nvPr/>
        </p:nvSpPr>
        <p:spPr>
          <a:xfrm>
            <a:off x="5146127" y="3163558"/>
            <a:ext cx="102832" cy="26779"/>
          </a:xfrm>
          <a:custGeom>
            <a:rect b="b" l="l" r="r" t="t"/>
            <a:pathLst>
              <a:path extrusionOk="0" h="64142" w="246305">
                <a:moveTo>
                  <a:pt x="246306" y="19243"/>
                </a:moveTo>
                <a:lnTo>
                  <a:pt x="16677" y="0"/>
                </a:lnTo>
                <a:lnTo>
                  <a:pt x="0" y="64142"/>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2" name="Google Shape;402;p21"/>
          <p:cNvSpPr/>
          <p:nvPr/>
        </p:nvSpPr>
        <p:spPr>
          <a:xfrm>
            <a:off x="5146663" y="3182888"/>
            <a:ext cx="214770" cy="174066"/>
          </a:xfrm>
          <a:custGeom>
            <a:rect b="b" l="l" r="r" t="t"/>
            <a:pathLst>
              <a:path extrusionOk="0" h="416924" w="514420">
                <a:moveTo>
                  <a:pt x="514420" y="23091"/>
                </a:moveTo>
                <a:lnTo>
                  <a:pt x="337388" y="0"/>
                </a:lnTo>
                <a:lnTo>
                  <a:pt x="16677" y="57728"/>
                </a:lnTo>
                <a:lnTo>
                  <a:pt x="0" y="118022"/>
                </a:lnTo>
                <a:lnTo>
                  <a:pt x="182164" y="132133"/>
                </a:lnTo>
                <a:lnTo>
                  <a:pt x="159073" y="291206"/>
                </a:lnTo>
                <a:lnTo>
                  <a:pt x="183447" y="316862"/>
                </a:lnTo>
                <a:lnTo>
                  <a:pt x="201406" y="357913"/>
                </a:lnTo>
                <a:lnTo>
                  <a:pt x="112890" y="382287"/>
                </a:lnTo>
                <a:lnTo>
                  <a:pt x="128284" y="416924"/>
                </a:lnTo>
                <a:lnTo>
                  <a:pt x="404096" y="301468"/>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3" name="Google Shape;403;p21"/>
          <p:cNvSpPr/>
          <p:nvPr/>
        </p:nvSpPr>
        <p:spPr>
          <a:xfrm>
            <a:off x="5200359" y="3183426"/>
            <a:ext cx="422042" cy="233516"/>
          </a:xfrm>
          <a:custGeom>
            <a:rect b="b" l="l" r="r" t="t"/>
            <a:pathLst>
              <a:path extrusionOk="0" h="559319" w="1010880">
                <a:moveTo>
                  <a:pt x="673493" y="301468"/>
                </a:moveTo>
                <a:lnTo>
                  <a:pt x="814606" y="151376"/>
                </a:lnTo>
                <a:lnTo>
                  <a:pt x="1010881" y="0"/>
                </a:lnTo>
                <a:lnTo>
                  <a:pt x="903122" y="1283"/>
                </a:lnTo>
                <a:lnTo>
                  <a:pt x="841546" y="2566"/>
                </a:lnTo>
                <a:lnTo>
                  <a:pt x="505441" y="201406"/>
                </a:lnTo>
                <a:lnTo>
                  <a:pt x="275811" y="300185"/>
                </a:lnTo>
                <a:lnTo>
                  <a:pt x="0" y="415641"/>
                </a:lnTo>
                <a:lnTo>
                  <a:pt x="11546" y="547774"/>
                </a:lnTo>
                <a:lnTo>
                  <a:pt x="101345" y="559320"/>
                </a:lnTo>
                <a:lnTo>
                  <a:pt x="483632" y="33482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4" name="Google Shape;404;p21"/>
          <p:cNvSpPr/>
          <p:nvPr/>
        </p:nvSpPr>
        <p:spPr>
          <a:xfrm>
            <a:off x="5315804" y="3192554"/>
            <a:ext cx="95870" cy="116222"/>
          </a:xfrm>
          <a:custGeom>
            <a:rect b="b" l="l" r="r" t="t"/>
            <a:pathLst>
              <a:path extrusionOk="0" h="278377" w="229629">
                <a:moveTo>
                  <a:pt x="229629" y="179598"/>
                </a:moveTo>
                <a:lnTo>
                  <a:pt x="110325" y="0"/>
                </a:lnTo>
                <a:lnTo>
                  <a:pt x="0" y="278377"/>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5" name="Google Shape;405;p21"/>
          <p:cNvSpPr/>
          <p:nvPr/>
        </p:nvSpPr>
        <p:spPr>
          <a:xfrm>
            <a:off x="5361982" y="3180203"/>
            <a:ext cx="190133" cy="87301"/>
          </a:xfrm>
          <a:custGeom>
            <a:rect b="b" l="l" r="r" t="t"/>
            <a:pathLst>
              <a:path extrusionOk="0" h="209103" w="455409">
                <a:moveTo>
                  <a:pt x="455410" y="10263"/>
                </a:moveTo>
                <a:lnTo>
                  <a:pt x="188578" y="0"/>
                </a:lnTo>
                <a:lnTo>
                  <a:pt x="0" y="29505"/>
                </a:lnTo>
                <a:lnTo>
                  <a:pt x="119305" y="20910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6" name="Google Shape;406;p21"/>
          <p:cNvSpPr/>
          <p:nvPr/>
        </p:nvSpPr>
        <p:spPr>
          <a:xfrm>
            <a:off x="5465615" y="3337531"/>
            <a:ext cx="83551" cy="36955"/>
          </a:xfrm>
          <a:custGeom>
            <a:rect b="b" l="l" r="r" t="t"/>
            <a:pathLst>
              <a:path extrusionOk="0" h="88516" w="200123">
                <a:moveTo>
                  <a:pt x="0" y="38485"/>
                </a:moveTo>
                <a:lnTo>
                  <a:pt x="1283" y="88516"/>
                </a:lnTo>
                <a:lnTo>
                  <a:pt x="107759" y="85950"/>
                </a:lnTo>
                <a:lnTo>
                  <a:pt x="200124" y="34637"/>
                </a:lnTo>
                <a:lnTo>
                  <a:pt x="178315"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7" name="Google Shape;407;p21"/>
          <p:cNvSpPr/>
          <p:nvPr/>
        </p:nvSpPr>
        <p:spPr>
          <a:xfrm>
            <a:off x="5739999" y="3314979"/>
            <a:ext cx="143002" cy="156927"/>
          </a:xfrm>
          <a:custGeom>
            <a:rect b="b" l="l" r="r" t="t"/>
            <a:pathLst>
              <a:path extrusionOk="0" h="375873" w="342519">
                <a:moveTo>
                  <a:pt x="324559" y="0"/>
                </a:moveTo>
                <a:lnTo>
                  <a:pt x="109042" y="173184"/>
                </a:lnTo>
                <a:lnTo>
                  <a:pt x="0" y="212952"/>
                </a:lnTo>
                <a:lnTo>
                  <a:pt x="1283" y="315580"/>
                </a:lnTo>
                <a:lnTo>
                  <a:pt x="23091" y="337388"/>
                </a:lnTo>
                <a:lnTo>
                  <a:pt x="111607" y="291206"/>
                </a:lnTo>
                <a:lnTo>
                  <a:pt x="178315" y="375873"/>
                </a:lnTo>
                <a:lnTo>
                  <a:pt x="342519" y="38485"/>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8" name="Google Shape;408;p21"/>
          <p:cNvSpPr/>
          <p:nvPr/>
        </p:nvSpPr>
        <p:spPr>
          <a:xfrm>
            <a:off x="5875848" y="3306388"/>
            <a:ext cx="186920" cy="24637"/>
          </a:xfrm>
          <a:custGeom>
            <a:rect b="b" l="l" r="r" t="t"/>
            <a:pathLst>
              <a:path extrusionOk="0" h="59010" w="447712">
                <a:moveTo>
                  <a:pt x="447712" y="56445"/>
                </a:moveTo>
                <a:lnTo>
                  <a:pt x="387419" y="35920"/>
                </a:lnTo>
                <a:lnTo>
                  <a:pt x="135982" y="0"/>
                </a:lnTo>
                <a:lnTo>
                  <a:pt x="0" y="20526"/>
                </a:lnTo>
                <a:lnTo>
                  <a:pt x="17960" y="5901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9" name="Google Shape;409;p21"/>
          <p:cNvSpPr/>
          <p:nvPr/>
        </p:nvSpPr>
        <p:spPr>
          <a:xfrm>
            <a:off x="5808729" y="3331088"/>
            <a:ext cx="90514" cy="168174"/>
          </a:xfrm>
          <a:custGeom>
            <a:rect b="b" l="l" r="r" t="t"/>
            <a:pathLst>
              <a:path extrusionOk="0" h="402812" w="216800">
                <a:moveTo>
                  <a:pt x="14111" y="337388"/>
                </a:moveTo>
                <a:lnTo>
                  <a:pt x="0" y="402813"/>
                </a:lnTo>
                <a:lnTo>
                  <a:pt x="107759" y="363045"/>
                </a:lnTo>
                <a:lnTo>
                  <a:pt x="170618" y="246306"/>
                </a:lnTo>
                <a:lnTo>
                  <a:pt x="198841" y="125719"/>
                </a:lnTo>
                <a:lnTo>
                  <a:pt x="216801" y="88516"/>
                </a:lnTo>
                <a:lnTo>
                  <a:pt x="178315"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0" name="Google Shape;410;p21"/>
          <p:cNvSpPr/>
          <p:nvPr/>
        </p:nvSpPr>
        <p:spPr>
          <a:xfrm>
            <a:off x="5900011" y="3386931"/>
            <a:ext cx="28386" cy="34278"/>
          </a:xfrm>
          <a:custGeom>
            <a:rect b="b" l="l" r="r" t="t"/>
            <a:pathLst>
              <a:path extrusionOk="0" h="82102" w="67990">
                <a:moveTo>
                  <a:pt x="0" y="16677"/>
                </a:moveTo>
                <a:lnTo>
                  <a:pt x="1283" y="82102"/>
                </a:lnTo>
                <a:lnTo>
                  <a:pt x="67991" y="80819"/>
                </a:lnTo>
                <a:lnTo>
                  <a:pt x="32071"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1" name="Google Shape;411;p21"/>
          <p:cNvSpPr/>
          <p:nvPr/>
        </p:nvSpPr>
        <p:spPr>
          <a:xfrm>
            <a:off x="5883365" y="3330014"/>
            <a:ext cx="325101" cy="190133"/>
          </a:xfrm>
          <a:custGeom>
            <a:rect b="b" l="l" r="r" t="t"/>
            <a:pathLst>
              <a:path extrusionOk="0" h="455409" w="778686">
                <a:moveTo>
                  <a:pt x="778686" y="17960"/>
                </a:moveTo>
                <a:lnTo>
                  <a:pt x="681190" y="10263"/>
                </a:lnTo>
                <a:lnTo>
                  <a:pt x="545209" y="10263"/>
                </a:lnTo>
                <a:lnTo>
                  <a:pt x="470804" y="73122"/>
                </a:lnTo>
                <a:lnTo>
                  <a:pt x="415641" y="102628"/>
                </a:lnTo>
                <a:lnTo>
                  <a:pt x="384853" y="64142"/>
                </a:lnTo>
                <a:lnTo>
                  <a:pt x="455410" y="62859"/>
                </a:lnTo>
                <a:lnTo>
                  <a:pt x="469521" y="24374"/>
                </a:lnTo>
                <a:lnTo>
                  <a:pt x="429753" y="0"/>
                </a:lnTo>
                <a:lnTo>
                  <a:pt x="0" y="2566"/>
                </a:lnTo>
                <a:lnTo>
                  <a:pt x="38485" y="91082"/>
                </a:lnTo>
                <a:lnTo>
                  <a:pt x="71839" y="135981"/>
                </a:lnTo>
                <a:lnTo>
                  <a:pt x="107759" y="216801"/>
                </a:lnTo>
                <a:lnTo>
                  <a:pt x="174467" y="215518"/>
                </a:lnTo>
                <a:lnTo>
                  <a:pt x="209104" y="238609"/>
                </a:lnTo>
                <a:lnTo>
                  <a:pt x="121870" y="243740"/>
                </a:lnTo>
                <a:lnTo>
                  <a:pt x="247589" y="45541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2" name="Google Shape;412;p21"/>
          <p:cNvSpPr/>
          <p:nvPr/>
        </p:nvSpPr>
        <p:spPr>
          <a:xfrm>
            <a:off x="5751812" y="3432035"/>
            <a:ext cx="234587" cy="159069"/>
          </a:xfrm>
          <a:custGeom>
            <a:rect b="b" l="l" r="r" t="t"/>
            <a:pathLst>
              <a:path extrusionOk="0" h="381004" w="561885">
                <a:moveTo>
                  <a:pt x="561886" y="211669"/>
                </a:moveTo>
                <a:lnTo>
                  <a:pt x="436167" y="0"/>
                </a:lnTo>
                <a:lnTo>
                  <a:pt x="423338" y="57728"/>
                </a:lnTo>
                <a:lnTo>
                  <a:pt x="373308" y="59011"/>
                </a:lnTo>
                <a:lnTo>
                  <a:pt x="347651" y="120587"/>
                </a:lnTo>
                <a:lnTo>
                  <a:pt x="192427" y="198841"/>
                </a:lnTo>
                <a:lnTo>
                  <a:pt x="85951" y="196275"/>
                </a:lnTo>
                <a:lnTo>
                  <a:pt x="0" y="381005"/>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3" name="Google Shape;413;p21"/>
          <p:cNvSpPr/>
          <p:nvPr/>
        </p:nvSpPr>
        <p:spPr>
          <a:xfrm>
            <a:off x="5815709" y="3208125"/>
            <a:ext cx="48738" cy="16603"/>
          </a:xfrm>
          <a:custGeom>
            <a:rect b="b" l="l" r="r" t="t"/>
            <a:pathLst>
              <a:path extrusionOk="0" h="39768" w="116738">
                <a:moveTo>
                  <a:pt x="116739" y="0"/>
                </a:moveTo>
                <a:lnTo>
                  <a:pt x="0" y="12828"/>
                </a:lnTo>
                <a:lnTo>
                  <a:pt x="116739" y="39768"/>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4" name="Google Shape;414;p21"/>
          <p:cNvSpPr/>
          <p:nvPr/>
        </p:nvSpPr>
        <p:spPr>
          <a:xfrm>
            <a:off x="5864572" y="3207588"/>
            <a:ext cx="46596" cy="26779"/>
          </a:xfrm>
          <a:custGeom>
            <a:rect b="b" l="l" r="r" t="t"/>
            <a:pathLst>
              <a:path extrusionOk="0" h="64142" w="111607">
                <a:moveTo>
                  <a:pt x="79536" y="64142"/>
                </a:moveTo>
                <a:lnTo>
                  <a:pt x="111608" y="0"/>
                </a:lnTo>
                <a:lnTo>
                  <a:pt x="0" y="1283"/>
                </a:lnTo>
                <a:lnTo>
                  <a:pt x="0" y="41051"/>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5" name="Google Shape;415;p21"/>
          <p:cNvSpPr/>
          <p:nvPr/>
        </p:nvSpPr>
        <p:spPr>
          <a:xfrm>
            <a:off x="6159361" y="3254303"/>
            <a:ext cx="65877" cy="55701"/>
          </a:xfrm>
          <a:custGeom>
            <a:rect b="b" l="l" r="r" t="t"/>
            <a:pathLst>
              <a:path extrusionOk="0" h="133415" w="157790">
                <a:moveTo>
                  <a:pt x="157790" y="25657"/>
                </a:moveTo>
                <a:lnTo>
                  <a:pt x="59011" y="0"/>
                </a:lnTo>
                <a:lnTo>
                  <a:pt x="0" y="96213"/>
                </a:lnTo>
                <a:lnTo>
                  <a:pt x="119305" y="13341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6" name="Google Shape;416;p21"/>
          <p:cNvSpPr/>
          <p:nvPr/>
        </p:nvSpPr>
        <p:spPr>
          <a:xfrm>
            <a:off x="6184061" y="3252693"/>
            <a:ext cx="82480" cy="12318"/>
          </a:xfrm>
          <a:custGeom>
            <a:rect b="b" l="l" r="r" t="t"/>
            <a:pathLst>
              <a:path extrusionOk="0" h="29505" w="197557">
                <a:moveTo>
                  <a:pt x="197558" y="0"/>
                </a:moveTo>
                <a:lnTo>
                  <a:pt x="0" y="3849"/>
                </a:lnTo>
                <a:lnTo>
                  <a:pt x="98779" y="29505"/>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7" name="Google Shape;417;p21"/>
          <p:cNvSpPr/>
          <p:nvPr/>
        </p:nvSpPr>
        <p:spPr>
          <a:xfrm>
            <a:off x="6421932" y="3216716"/>
            <a:ext cx="57843" cy="24101"/>
          </a:xfrm>
          <a:custGeom>
            <a:rect b="b" l="l" r="r" t="t"/>
            <a:pathLst>
              <a:path extrusionOk="0" h="57727" w="138546">
                <a:moveTo>
                  <a:pt x="138547" y="57728"/>
                </a:moveTo>
                <a:lnTo>
                  <a:pt x="0" y="0"/>
                </a:lnTo>
                <a:lnTo>
                  <a:pt x="14111" y="3335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8" name="Google Shape;418;p21"/>
          <p:cNvSpPr/>
          <p:nvPr/>
        </p:nvSpPr>
        <p:spPr>
          <a:xfrm>
            <a:off x="6497106" y="3236047"/>
            <a:ext cx="36955" cy="13390"/>
          </a:xfrm>
          <a:custGeom>
            <a:rect b="b" l="l" r="r" t="t"/>
            <a:pathLst>
              <a:path extrusionOk="0" h="32071" w="88516">
                <a:moveTo>
                  <a:pt x="14111" y="0"/>
                </a:moveTo>
                <a:lnTo>
                  <a:pt x="0" y="32071"/>
                </a:lnTo>
                <a:lnTo>
                  <a:pt x="88516" y="10263"/>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19" name="Google Shape;419;p21"/>
          <p:cNvSpPr/>
          <p:nvPr/>
        </p:nvSpPr>
        <p:spPr>
          <a:xfrm>
            <a:off x="6816593" y="3273097"/>
            <a:ext cx="70697" cy="15532"/>
          </a:xfrm>
          <a:custGeom>
            <a:rect b="b" l="l" r="r" t="t"/>
            <a:pathLst>
              <a:path extrusionOk="0" h="37202" w="169335">
                <a:moveTo>
                  <a:pt x="169335" y="16677"/>
                </a:moveTo>
                <a:lnTo>
                  <a:pt x="0" y="0"/>
                </a:lnTo>
                <a:lnTo>
                  <a:pt x="124436" y="3720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0" name="Google Shape;420;p21"/>
          <p:cNvSpPr/>
          <p:nvPr/>
        </p:nvSpPr>
        <p:spPr>
          <a:xfrm>
            <a:off x="6888009" y="3295648"/>
            <a:ext cx="26244" cy="13390"/>
          </a:xfrm>
          <a:custGeom>
            <a:rect b="b" l="l" r="r" t="t"/>
            <a:pathLst>
              <a:path extrusionOk="0" h="32071" w="62859">
                <a:moveTo>
                  <a:pt x="35919" y="32071"/>
                </a:moveTo>
                <a:lnTo>
                  <a:pt x="62859" y="0"/>
                </a:lnTo>
                <a:lnTo>
                  <a:pt x="0" y="10263"/>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1" name="Google Shape;421;p21"/>
          <p:cNvSpPr/>
          <p:nvPr/>
        </p:nvSpPr>
        <p:spPr>
          <a:xfrm>
            <a:off x="5952096" y="3846564"/>
            <a:ext cx="175137" cy="207272"/>
          </a:xfrm>
          <a:custGeom>
            <a:rect b="b" l="l" r="r" t="t"/>
            <a:pathLst>
              <a:path extrusionOk="0" h="496460" w="419489">
                <a:moveTo>
                  <a:pt x="0" y="496461"/>
                </a:moveTo>
                <a:lnTo>
                  <a:pt x="419490" y="302751"/>
                </a:lnTo>
                <a:lnTo>
                  <a:pt x="66708"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2" name="Google Shape;422;p21"/>
          <p:cNvSpPr/>
          <p:nvPr/>
        </p:nvSpPr>
        <p:spPr>
          <a:xfrm>
            <a:off x="5980017" y="3845490"/>
            <a:ext cx="147286" cy="127469"/>
          </a:xfrm>
          <a:custGeom>
            <a:rect b="b" l="l" r="r" t="t"/>
            <a:pathLst>
              <a:path extrusionOk="0" h="305316" w="352782">
                <a:moveTo>
                  <a:pt x="84668" y="21808"/>
                </a:moveTo>
                <a:lnTo>
                  <a:pt x="0" y="2566"/>
                </a:lnTo>
                <a:lnTo>
                  <a:pt x="352782" y="305317"/>
                </a:lnTo>
                <a:lnTo>
                  <a:pt x="218083" y="105193"/>
                </a:lnTo>
                <a:lnTo>
                  <a:pt x="13085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3" name="Google Shape;423;p21"/>
          <p:cNvSpPr/>
          <p:nvPr/>
        </p:nvSpPr>
        <p:spPr>
          <a:xfrm>
            <a:off x="6034787" y="3844954"/>
            <a:ext cx="56236" cy="46596"/>
          </a:xfrm>
          <a:custGeom>
            <a:rect b="b" l="l" r="r" t="t"/>
            <a:pathLst>
              <a:path extrusionOk="0" h="111607" w="134698">
                <a:moveTo>
                  <a:pt x="100062" y="0"/>
                </a:moveTo>
                <a:lnTo>
                  <a:pt x="0" y="1283"/>
                </a:lnTo>
                <a:lnTo>
                  <a:pt x="87233" y="106476"/>
                </a:lnTo>
                <a:lnTo>
                  <a:pt x="134699" y="111607"/>
                </a:lnTo>
                <a:lnTo>
                  <a:pt x="134699" y="111607"/>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4" name="Google Shape;424;p21"/>
          <p:cNvSpPr/>
          <p:nvPr/>
        </p:nvSpPr>
        <p:spPr>
          <a:xfrm>
            <a:off x="6091167" y="3891669"/>
            <a:ext cx="58379" cy="69626"/>
          </a:xfrm>
          <a:custGeom>
            <a:rect b="b" l="l" r="r" t="t"/>
            <a:pathLst>
              <a:path extrusionOk="0" h="166769" w="139829">
                <a:moveTo>
                  <a:pt x="0" y="0"/>
                </a:moveTo>
                <a:lnTo>
                  <a:pt x="139830" y="166770"/>
                </a:lnTo>
                <a:lnTo>
                  <a:pt x="17960" y="1283"/>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5" name="Google Shape;425;p21"/>
          <p:cNvSpPr/>
          <p:nvPr/>
        </p:nvSpPr>
        <p:spPr>
          <a:xfrm>
            <a:off x="6076670" y="3761188"/>
            <a:ext cx="116758" cy="199774"/>
          </a:xfrm>
          <a:custGeom>
            <a:rect b="b" l="l" r="r" t="t"/>
            <a:pathLst>
              <a:path extrusionOk="0" h="478500" w="279660">
                <a:moveTo>
                  <a:pt x="30788" y="103910"/>
                </a:moveTo>
                <a:lnTo>
                  <a:pt x="0" y="200124"/>
                </a:lnTo>
                <a:lnTo>
                  <a:pt x="52597" y="313014"/>
                </a:lnTo>
                <a:lnTo>
                  <a:pt x="174467" y="478501"/>
                </a:lnTo>
                <a:lnTo>
                  <a:pt x="279660" y="434884"/>
                </a:lnTo>
                <a:lnTo>
                  <a:pt x="59011"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6" name="Google Shape;426;p21"/>
          <p:cNvSpPr/>
          <p:nvPr/>
        </p:nvSpPr>
        <p:spPr>
          <a:xfrm>
            <a:off x="6076670" y="3844954"/>
            <a:ext cx="21959" cy="47132"/>
          </a:xfrm>
          <a:custGeom>
            <a:rect b="b" l="l" r="r" t="t"/>
            <a:pathLst>
              <a:path extrusionOk="0" h="112890" w="52596">
                <a:moveTo>
                  <a:pt x="0" y="0"/>
                </a:moveTo>
                <a:lnTo>
                  <a:pt x="34637" y="111607"/>
                </a:lnTo>
                <a:lnTo>
                  <a:pt x="34637" y="111607"/>
                </a:lnTo>
                <a:lnTo>
                  <a:pt x="52597" y="11289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7" name="Google Shape;427;p21"/>
          <p:cNvSpPr/>
          <p:nvPr/>
        </p:nvSpPr>
        <p:spPr>
          <a:xfrm>
            <a:off x="6034787" y="3690847"/>
            <a:ext cx="88372" cy="90514"/>
          </a:xfrm>
          <a:custGeom>
            <a:rect b="b" l="l" r="r" t="t"/>
            <a:pathLst>
              <a:path extrusionOk="0" h="216800" w="211669">
                <a:moveTo>
                  <a:pt x="62859" y="216801"/>
                </a:moveTo>
                <a:lnTo>
                  <a:pt x="159073" y="168053"/>
                </a:lnTo>
                <a:lnTo>
                  <a:pt x="211669" y="0"/>
                </a:lnTo>
                <a:lnTo>
                  <a:pt x="0" y="170618"/>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8" name="Google Shape;428;p21"/>
          <p:cNvSpPr/>
          <p:nvPr/>
        </p:nvSpPr>
        <p:spPr>
          <a:xfrm>
            <a:off x="6927206" y="3905093"/>
            <a:ext cx="214770" cy="281719"/>
          </a:xfrm>
          <a:custGeom>
            <a:rect b="b" l="l" r="r" t="t"/>
            <a:pathLst>
              <a:path extrusionOk="0" h="674775" w="514420">
                <a:moveTo>
                  <a:pt x="14111" y="537511"/>
                </a:moveTo>
                <a:lnTo>
                  <a:pt x="0" y="674776"/>
                </a:lnTo>
                <a:lnTo>
                  <a:pt x="23091" y="661947"/>
                </a:lnTo>
                <a:lnTo>
                  <a:pt x="47465" y="572148"/>
                </a:lnTo>
                <a:lnTo>
                  <a:pt x="53880" y="509289"/>
                </a:lnTo>
                <a:lnTo>
                  <a:pt x="85951" y="510572"/>
                </a:lnTo>
                <a:lnTo>
                  <a:pt x="116739" y="542643"/>
                </a:lnTo>
                <a:lnTo>
                  <a:pt x="304034" y="456692"/>
                </a:lnTo>
                <a:lnTo>
                  <a:pt x="209103" y="260417"/>
                </a:lnTo>
                <a:lnTo>
                  <a:pt x="268115" y="220649"/>
                </a:lnTo>
                <a:lnTo>
                  <a:pt x="409228" y="187295"/>
                </a:lnTo>
                <a:lnTo>
                  <a:pt x="504157" y="87233"/>
                </a:lnTo>
                <a:lnTo>
                  <a:pt x="514421" y="32071"/>
                </a:lnTo>
                <a:lnTo>
                  <a:pt x="293772"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29" name="Google Shape;429;p21"/>
          <p:cNvSpPr/>
          <p:nvPr/>
        </p:nvSpPr>
        <p:spPr>
          <a:xfrm>
            <a:off x="6927206" y="4182162"/>
            <a:ext cx="64806" cy="109260"/>
          </a:xfrm>
          <a:custGeom>
            <a:rect b="b" l="l" r="r" t="t"/>
            <a:pathLst>
              <a:path extrusionOk="0" h="261700" w="155224">
                <a:moveTo>
                  <a:pt x="79536" y="141113"/>
                </a:moveTo>
                <a:lnTo>
                  <a:pt x="105193" y="229629"/>
                </a:lnTo>
                <a:lnTo>
                  <a:pt x="155225" y="261700"/>
                </a:lnTo>
                <a:lnTo>
                  <a:pt x="138547" y="148810"/>
                </a:lnTo>
                <a:lnTo>
                  <a:pt x="47465" y="41051"/>
                </a:lnTo>
                <a:lnTo>
                  <a:pt x="23091" y="0"/>
                </a:lnTo>
                <a:lnTo>
                  <a:pt x="0" y="12828"/>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0" name="Google Shape;430;p21"/>
          <p:cNvSpPr/>
          <p:nvPr/>
        </p:nvSpPr>
        <p:spPr>
          <a:xfrm>
            <a:off x="6976069" y="4096248"/>
            <a:ext cx="78195" cy="84087"/>
          </a:xfrm>
          <a:custGeom>
            <a:rect b="b" l="l" r="r" t="t"/>
            <a:pathLst>
              <a:path extrusionOk="0" h="201406" w="187294">
                <a:moveTo>
                  <a:pt x="78253" y="169335"/>
                </a:moveTo>
                <a:lnTo>
                  <a:pt x="79536" y="201406"/>
                </a:lnTo>
                <a:lnTo>
                  <a:pt x="186012" y="129567"/>
                </a:lnTo>
                <a:lnTo>
                  <a:pt x="187295" y="0"/>
                </a:lnTo>
                <a:lnTo>
                  <a:pt x="0" y="8595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1" name="Google Shape;431;p21"/>
          <p:cNvSpPr/>
          <p:nvPr/>
        </p:nvSpPr>
        <p:spPr>
          <a:xfrm>
            <a:off x="6909487" y="4235320"/>
            <a:ext cx="108724" cy="171388"/>
          </a:xfrm>
          <a:custGeom>
            <a:rect b="b" l="l" r="r" t="t"/>
            <a:pathLst>
              <a:path extrusionOk="0" h="410510" w="260417">
                <a:moveTo>
                  <a:pt x="256569" y="234760"/>
                </a:moveTo>
                <a:lnTo>
                  <a:pt x="61576" y="33354"/>
                </a:lnTo>
                <a:lnTo>
                  <a:pt x="0" y="0"/>
                </a:lnTo>
                <a:lnTo>
                  <a:pt x="26940" y="65425"/>
                </a:lnTo>
                <a:lnTo>
                  <a:pt x="198841" y="347651"/>
                </a:lnTo>
                <a:lnTo>
                  <a:pt x="260417" y="41051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2" name="Google Shape;432;p21"/>
          <p:cNvSpPr/>
          <p:nvPr/>
        </p:nvSpPr>
        <p:spPr>
          <a:xfrm>
            <a:off x="7034597" y="4289015"/>
            <a:ext cx="117294" cy="83016"/>
          </a:xfrm>
          <a:custGeom>
            <a:rect b="b" l="l" r="r" t="t"/>
            <a:pathLst>
              <a:path extrusionOk="0" h="198840" w="280943">
                <a:moveTo>
                  <a:pt x="37203" y="162921"/>
                </a:moveTo>
                <a:lnTo>
                  <a:pt x="215518" y="198841"/>
                </a:lnTo>
                <a:lnTo>
                  <a:pt x="280943" y="120587"/>
                </a:lnTo>
                <a:lnTo>
                  <a:pt x="0"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3" name="Google Shape;433;p21"/>
          <p:cNvSpPr/>
          <p:nvPr/>
        </p:nvSpPr>
        <p:spPr>
          <a:xfrm>
            <a:off x="7034597" y="4219211"/>
            <a:ext cx="136575" cy="119971"/>
          </a:xfrm>
          <a:custGeom>
            <a:rect b="b" l="l" r="r" t="t"/>
            <a:pathLst>
              <a:path extrusionOk="0" h="287356" w="327125">
                <a:moveTo>
                  <a:pt x="277095" y="0"/>
                </a:moveTo>
                <a:lnTo>
                  <a:pt x="0" y="166770"/>
                </a:lnTo>
                <a:lnTo>
                  <a:pt x="280943" y="287357"/>
                </a:lnTo>
                <a:lnTo>
                  <a:pt x="319428" y="197558"/>
                </a:lnTo>
                <a:lnTo>
                  <a:pt x="327125" y="59011"/>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4" name="Google Shape;434;p21"/>
          <p:cNvSpPr/>
          <p:nvPr/>
        </p:nvSpPr>
        <p:spPr>
          <a:xfrm>
            <a:off x="7049632" y="4022686"/>
            <a:ext cx="18745" cy="16067"/>
          </a:xfrm>
          <a:custGeom>
            <a:rect b="b" l="l" r="r" t="t"/>
            <a:pathLst>
              <a:path extrusionOk="0" h="38485" w="44899">
                <a:moveTo>
                  <a:pt x="8980" y="0"/>
                </a:moveTo>
                <a:lnTo>
                  <a:pt x="0" y="35920"/>
                </a:lnTo>
                <a:lnTo>
                  <a:pt x="44900" y="38485"/>
                </a:lnTo>
                <a:lnTo>
                  <a:pt x="43617" y="1283"/>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5" name="Google Shape;435;p21"/>
          <p:cNvSpPr/>
          <p:nvPr/>
        </p:nvSpPr>
        <p:spPr>
          <a:xfrm>
            <a:off x="7150580" y="3948586"/>
            <a:ext cx="14996" cy="40705"/>
          </a:xfrm>
          <a:custGeom>
            <a:rect b="b" l="l" r="r" t="t"/>
            <a:pathLst>
              <a:path extrusionOk="0" h="97496" w="35919">
                <a:moveTo>
                  <a:pt x="0" y="20526"/>
                </a:moveTo>
                <a:lnTo>
                  <a:pt x="20525" y="97496"/>
                </a:lnTo>
                <a:lnTo>
                  <a:pt x="35919"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6" name="Google Shape;436;p21"/>
          <p:cNvSpPr/>
          <p:nvPr/>
        </p:nvSpPr>
        <p:spPr>
          <a:xfrm>
            <a:off x="7173132" y="4044164"/>
            <a:ext cx="27315" cy="64806"/>
          </a:xfrm>
          <a:custGeom>
            <a:rect b="b" l="l" r="r" t="t"/>
            <a:pathLst>
              <a:path extrusionOk="0" h="155224" w="65425">
                <a:moveTo>
                  <a:pt x="10263" y="116739"/>
                </a:moveTo>
                <a:lnTo>
                  <a:pt x="51314" y="155224"/>
                </a:lnTo>
                <a:lnTo>
                  <a:pt x="65426" y="80819"/>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7" name="Google Shape;437;p21"/>
          <p:cNvSpPr/>
          <p:nvPr/>
        </p:nvSpPr>
        <p:spPr>
          <a:xfrm>
            <a:off x="7201054" y="4109672"/>
            <a:ext cx="28921" cy="27850"/>
          </a:xfrm>
          <a:custGeom>
            <a:rect b="b" l="l" r="r" t="t"/>
            <a:pathLst>
              <a:path extrusionOk="0" h="66707" w="69273">
                <a:moveTo>
                  <a:pt x="0" y="66708"/>
                </a:moveTo>
                <a:lnTo>
                  <a:pt x="69274" y="30788"/>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8" name="Google Shape;438;p21"/>
          <p:cNvSpPr/>
          <p:nvPr/>
        </p:nvSpPr>
        <p:spPr>
          <a:xfrm>
            <a:off x="7242399" y="4134909"/>
            <a:ext cx="13925" cy="33206"/>
          </a:xfrm>
          <a:custGeom>
            <a:rect b="b" l="l" r="r" t="t"/>
            <a:pathLst>
              <a:path extrusionOk="0" h="79536" w="33353">
                <a:moveTo>
                  <a:pt x="0" y="0"/>
                </a:moveTo>
                <a:lnTo>
                  <a:pt x="10263" y="79536"/>
                </a:lnTo>
                <a:lnTo>
                  <a:pt x="33354" y="51314"/>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9" name="Google Shape;439;p21"/>
          <p:cNvSpPr/>
          <p:nvPr/>
        </p:nvSpPr>
        <p:spPr>
          <a:xfrm>
            <a:off x="7217699" y="4151018"/>
            <a:ext cx="22494" cy="32135"/>
          </a:xfrm>
          <a:custGeom>
            <a:rect b="b" l="l" r="r" t="t"/>
            <a:pathLst>
              <a:path extrusionOk="0" h="76970" w="53878">
                <a:moveTo>
                  <a:pt x="53879" y="32071"/>
                </a:moveTo>
                <a:lnTo>
                  <a:pt x="0" y="0"/>
                </a:lnTo>
                <a:lnTo>
                  <a:pt x="38485" y="76971"/>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0" name="Google Shape;440;p21"/>
          <p:cNvSpPr/>
          <p:nvPr/>
        </p:nvSpPr>
        <p:spPr>
          <a:xfrm>
            <a:off x="7252064" y="4180014"/>
            <a:ext cx="27315" cy="49809"/>
          </a:xfrm>
          <a:custGeom>
            <a:rect b="b" l="l" r="r" t="t"/>
            <a:pathLst>
              <a:path extrusionOk="0" h="119304" w="65425">
                <a:moveTo>
                  <a:pt x="35919" y="0"/>
                </a:moveTo>
                <a:lnTo>
                  <a:pt x="0" y="60294"/>
                </a:lnTo>
                <a:lnTo>
                  <a:pt x="28223" y="119305"/>
                </a:lnTo>
                <a:lnTo>
                  <a:pt x="65426" y="66708"/>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1" name="Google Shape;441;p21"/>
          <p:cNvSpPr/>
          <p:nvPr/>
        </p:nvSpPr>
        <p:spPr>
          <a:xfrm>
            <a:off x="7218773" y="4196660"/>
            <a:ext cx="13390" cy="12854"/>
          </a:xfrm>
          <a:custGeom>
            <a:rect b="b" l="l" r="r" t="t"/>
            <a:pathLst>
              <a:path extrusionOk="0" h="30788" w="32071">
                <a:moveTo>
                  <a:pt x="15394" y="30788"/>
                </a:moveTo>
                <a:lnTo>
                  <a:pt x="32071" y="0"/>
                </a:lnTo>
                <a:lnTo>
                  <a:pt x="0" y="21809"/>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2" name="Google Shape;442;p21"/>
          <p:cNvSpPr/>
          <p:nvPr/>
        </p:nvSpPr>
        <p:spPr>
          <a:xfrm>
            <a:off x="7310592" y="4295996"/>
            <a:ext cx="14461" cy="23030"/>
          </a:xfrm>
          <a:custGeom>
            <a:rect b="b" l="l" r="r" t="t"/>
            <a:pathLst>
              <a:path extrusionOk="0" h="55162" w="34636">
                <a:moveTo>
                  <a:pt x="0" y="55162"/>
                </a:moveTo>
                <a:lnTo>
                  <a:pt x="34637" y="51314"/>
                </a:lnTo>
                <a:lnTo>
                  <a:pt x="32071" y="0"/>
                </a:lnTo>
                <a:lnTo>
                  <a:pt x="1283" y="2566"/>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3" name="Google Shape;443;p21"/>
          <p:cNvSpPr/>
          <p:nvPr/>
        </p:nvSpPr>
        <p:spPr>
          <a:xfrm>
            <a:off x="7210718" y="4301365"/>
            <a:ext cx="59450" cy="15532"/>
          </a:xfrm>
          <a:custGeom>
            <a:rect b="b" l="l" r="r" t="t"/>
            <a:pathLst>
              <a:path extrusionOk="0" h="37202" w="142396">
                <a:moveTo>
                  <a:pt x="20526" y="0"/>
                </a:moveTo>
                <a:lnTo>
                  <a:pt x="0" y="37203"/>
                </a:lnTo>
                <a:lnTo>
                  <a:pt x="142396" y="37203"/>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4" name="Google Shape;444;p21"/>
          <p:cNvSpPr/>
          <p:nvPr/>
        </p:nvSpPr>
        <p:spPr>
          <a:xfrm>
            <a:off x="7183871" y="4335193"/>
            <a:ext cx="65342" cy="64684"/>
          </a:xfrm>
          <a:custGeom>
            <a:rect b="b" l="l" r="r" t="t"/>
            <a:pathLst>
              <a:path extrusionOk="0" h="154931" w="156507">
                <a:moveTo>
                  <a:pt x="92365" y="125719"/>
                </a:moveTo>
                <a:lnTo>
                  <a:pt x="156507" y="121870"/>
                </a:lnTo>
                <a:lnTo>
                  <a:pt x="123153" y="7697"/>
                </a:lnTo>
                <a:lnTo>
                  <a:pt x="48749" y="0"/>
                </a:lnTo>
                <a:lnTo>
                  <a:pt x="0" y="141113"/>
                </a:lnTo>
                <a:cubicBezTo>
                  <a:pt x="0" y="141113"/>
                  <a:pt x="56445" y="161638"/>
                  <a:pt x="51314" y="152659"/>
                </a:cubicBezTo>
                <a:cubicBezTo>
                  <a:pt x="46183" y="143678"/>
                  <a:pt x="66708" y="73122"/>
                  <a:pt x="66708" y="73122"/>
                </a:cubicBezTo>
                <a:lnTo>
                  <a:pt x="92365" y="125719"/>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5" name="Google Shape;445;p21"/>
          <p:cNvSpPr/>
          <p:nvPr/>
        </p:nvSpPr>
        <p:spPr>
          <a:xfrm>
            <a:off x="7358381" y="4342174"/>
            <a:ext cx="139253" cy="123185"/>
          </a:xfrm>
          <a:custGeom>
            <a:rect b="b" l="l" r="r" t="t"/>
            <a:pathLst>
              <a:path extrusionOk="0" h="295054" w="333539">
                <a:moveTo>
                  <a:pt x="0" y="106476"/>
                </a:moveTo>
                <a:cubicBezTo>
                  <a:pt x="5132" y="105193"/>
                  <a:pt x="37203" y="97496"/>
                  <a:pt x="37203" y="97496"/>
                </a:cubicBezTo>
                <a:lnTo>
                  <a:pt x="35920" y="223215"/>
                </a:lnTo>
                <a:lnTo>
                  <a:pt x="138548" y="255286"/>
                </a:lnTo>
                <a:lnTo>
                  <a:pt x="223215" y="277094"/>
                </a:lnTo>
                <a:lnTo>
                  <a:pt x="333539" y="295054"/>
                </a:lnTo>
                <a:lnTo>
                  <a:pt x="206538" y="93648"/>
                </a:lnTo>
                <a:lnTo>
                  <a:pt x="78254" y="0"/>
                </a:lnTo>
                <a:lnTo>
                  <a:pt x="28223" y="53879"/>
                </a:lnTo>
                <a:lnTo>
                  <a:pt x="0" y="106476"/>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6" name="Google Shape;446;p21"/>
          <p:cNvSpPr/>
          <p:nvPr/>
        </p:nvSpPr>
        <p:spPr>
          <a:xfrm>
            <a:off x="7027617" y="4415199"/>
            <a:ext cx="40169" cy="19817"/>
          </a:xfrm>
          <a:custGeom>
            <a:rect b="b" l="l" r="r" t="t"/>
            <a:pathLst>
              <a:path extrusionOk="0" h="47465" w="96213">
                <a:moveTo>
                  <a:pt x="17960" y="47465"/>
                </a:moveTo>
                <a:lnTo>
                  <a:pt x="96213" y="41051"/>
                </a:lnTo>
                <a:lnTo>
                  <a:pt x="88517" y="7697"/>
                </a:lnTo>
                <a:lnTo>
                  <a:pt x="0"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7" name="Google Shape;447;p21"/>
          <p:cNvSpPr/>
          <p:nvPr/>
        </p:nvSpPr>
        <p:spPr>
          <a:xfrm>
            <a:off x="7013656" y="4590783"/>
            <a:ext cx="317603" cy="243157"/>
          </a:xfrm>
          <a:custGeom>
            <a:rect b="b" l="l" r="r" t="t"/>
            <a:pathLst>
              <a:path extrusionOk="0" h="582411" w="760726">
                <a:moveTo>
                  <a:pt x="270680" y="0"/>
                </a:moveTo>
                <a:lnTo>
                  <a:pt x="127001" y="60294"/>
                </a:lnTo>
                <a:lnTo>
                  <a:pt x="47465" y="159073"/>
                </a:lnTo>
                <a:lnTo>
                  <a:pt x="0" y="531098"/>
                </a:lnTo>
                <a:lnTo>
                  <a:pt x="196275" y="477218"/>
                </a:lnTo>
                <a:lnTo>
                  <a:pt x="311731" y="419490"/>
                </a:lnTo>
                <a:lnTo>
                  <a:pt x="504157" y="431036"/>
                </a:lnTo>
                <a:lnTo>
                  <a:pt x="559320" y="461824"/>
                </a:lnTo>
                <a:cubicBezTo>
                  <a:pt x="559320" y="461824"/>
                  <a:pt x="554188" y="564451"/>
                  <a:pt x="559320" y="558037"/>
                </a:cubicBezTo>
                <a:cubicBezTo>
                  <a:pt x="564451" y="550340"/>
                  <a:pt x="615765" y="559320"/>
                  <a:pt x="615765" y="559320"/>
                </a:cubicBezTo>
                <a:lnTo>
                  <a:pt x="642704" y="582411"/>
                </a:lnTo>
                <a:lnTo>
                  <a:pt x="760726" y="569583"/>
                </a:lnTo>
                <a:lnTo>
                  <a:pt x="270680" y="0"/>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8" name="Google Shape;448;p21"/>
          <p:cNvSpPr/>
          <p:nvPr/>
        </p:nvSpPr>
        <p:spPr>
          <a:xfrm>
            <a:off x="7126954" y="4576286"/>
            <a:ext cx="204594" cy="251726"/>
          </a:xfrm>
          <a:custGeom>
            <a:rect b="b" l="l" r="r" t="t"/>
            <a:pathLst>
              <a:path extrusionOk="0" h="602936" w="490046">
                <a:moveTo>
                  <a:pt x="387419" y="44900"/>
                </a:moveTo>
                <a:lnTo>
                  <a:pt x="42334" y="0"/>
                </a:lnTo>
                <a:lnTo>
                  <a:pt x="0" y="34637"/>
                </a:lnTo>
                <a:lnTo>
                  <a:pt x="490047" y="602937"/>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9" name="Google Shape;449;p21"/>
          <p:cNvSpPr/>
          <p:nvPr/>
        </p:nvSpPr>
        <p:spPr>
          <a:xfrm>
            <a:off x="7144673" y="4500576"/>
            <a:ext cx="166567" cy="94263"/>
          </a:xfrm>
          <a:custGeom>
            <a:rect b="b" l="l" r="r" t="t"/>
            <a:pathLst>
              <a:path extrusionOk="0" h="225780" w="398964">
                <a:moveTo>
                  <a:pt x="398965" y="0"/>
                </a:moveTo>
                <a:lnTo>
                  <a:pt x="43617" y="134699"/>
                </a:lnTo>
                <a:lnTo>
                  <a:pt x="0" y="180881"/>
                </a:lnTo>
                <a:lnTo>
                  <a:pt x="345085" y="225781"/>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0" name="Google Shape;450;p21"/>
          <p:cNvSpPr/>
          <p:nvPr/>
        </p:nvSpPr>
        <p:spPr>
          <a:xfrm>
            <a:off x="7289113" y="4471043"/>
            <a:ext cx="119971" cy="166567"/>
          </a:xfrm>
          <a:custGeom>
            <a:rect b="b" l="l" r="r" t="t"/>
            <a:pathLst>
              <a:path extrusionOk="0" h="398964" w="287356">
                <a:moveTo>
                  <a:pt x="280942" y="0"/>
                </a:moveTo>
                <a:lnTo>
                  <a:pt x="287357" y="266831"/>
                </a:lnTo>
                <a:lnTo>
                  <a:pt x="275811" y="398965"/>
                </a:lnTo>
                <a:lnTo>
                  <a:pt x="0" y="296337"/>
                </a:lnTo>
                <a:lnTo>
                  <a:pt x="53880" y="70556"/>
                </a:lnTo>
                <a:lnTo>
                  <a:pt x="134699" y="50031"/>
                </a:lnTo>
                <a:lnTo>
                  <a:pt x="84667" y="146244"/>
                </a:lnTo>
                <a:lnTo>
                  <a:pt x="164204" y="223215"/>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1" name="Google Shape;451;p21"/>
          <p:cNvSpPr/>
          <p:nvPr/>
        </p:nvSpPr>
        <p:spPr>
          <a:xfrm>
            <a:off x="7404559" y="4582730"/>
            <a:ext cx="34813" cy="76053"/>
          </a:xfrm>
          <a:custGeom>
            <a:rect b="b" l="l" r="r" t="t"/>
            <a:pathLst>
              <a:path extrusionOk="0" h="182163" w="83384">
                <a:moveTo>
                  <a:pt x="83385" y="182164"/>
                </a:moveTo>
                <a:lnTo>
                  <a:pt x="11545" y="0"/>
                </a:lnTo>
                <a:lnTo>
                  <a:pt x="0" y="132133"/>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2" name="Google Shape;452;p21"/>
          <p:cNvSpPr/>
          <p:nvPr/>
        </p:nvSpPr>
        <p:spPr>
          <a:xfrm>
            <a:off x="7332071" y="4638036"/>
            <a:ext cx="107117" cy="211557"/>
          </a:xfrm>
          <a:custGeom>
            <a:rect b="b" l="l" r="r" t="t"/>
            <a:pathLst>
              <a:path extrusionOk="0" h="506723" w="256568">
                <a:moveTo>
                  <a:pt x="256569" y="50031"/>
                </a:moveTo>
                <a:lnTo>
                  <a:pt x="173184" y="0"/>
                </a:lnTo>
                <a:lnTo>
                  <a:pt x="0" y="455410"/>
                </a:lnTo>
                <a:lnTo>
                  <a:pt x="114173" y="506723"/>
                </a:lnTo>
                <a:lnTo>
                  <a:pt x="233478" y="241174"/>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3" name="Google Shape;453;p21"/>
          <p:cNvSpPr/>
          <p:nvPr/>
        </p:nvSpPr>
        <p:spPr>
          <a:xfrm>
            <a:off x="7261192" y="4908124"/>
            <a:ext cx="64270" cy="29993"/>
          </a:xfrm>
          <a:custGeom>
            <a:rect b="b" l="l" r="r" t="t"/>
            <a:pathLst>
              <a:path extrusionOk="0" h="71839" w="153941">
                <a:moveTo>
                  <a:pt x="0" y="71839"/>
                </a:moveTo>
                <a:lnTo>
                  <a:pt x="103910" y="52597"/>
                </a:lnTo>
                <a:lnTo>
                  <a:pt x="153941" y="6414"/>
                </a:lnTo>
                <a:lnTo>
                  <a:pt x="64142"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4" name="Google Shape;454;p21"/>
          <p:cNvSpPr/>
          <p:nvPr/>
        </p:nvSpPr>
        <p:spPr>
          <a:xfrm>
            <a:off x="7432481" y="4796974"/>
            <a:ext cx="139253" cy="172459"/>
          </a:xfrm>
          <a:custGeom>
            <a:rect b="b" l="l" r="r" t="t"/>
            <a:pathLst>
              <a:path extrusionOk="0" h="413075" w="333539">
                <a:moveTo>
                  <a:pt x="298902" y="0"/>
                </a:moveTo>
                <a:lnTo>
                  <a:pt x="0" y="372025"/>
                </a:lnTo>
                <a:lnTo>
                  <a:pt x="41050" y="413075"/>
                </a:lnTo>
                <a:lnTo>
                  <a:pt x="333539" y="74405"/>
                </a:lnTo>
                <a:lnTo>
                  <a:pt x="298902" y="55162"/>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5" name="Google Shape;455;p21"/>
          <p:cNvSpPr/>
          <p:nvPr/>
        </p:nvSpPr>
        <p:spPr>
          <a:xfrm>
            <a:off x="7496378" y="4373317"/>
            <a:ext cx="31064" cy="33206"/>
          </a:xfrm>
          <a:custGeom>
            <a:rect b="b" l="l" r="r" t="t"/>
            <a:pathLst>
              <a:path extrusionOk="0" h="79536" w="74404">
                <a:moveTo>
                  <a:pt x="60294" y="0"/>
                </a:moveTo>
                <a:lnTo>
                  <a:pt x="0" y="59011"/>
                </a:lnTo>
                <a:lnTo>
                  <a:pt x="74405" y="79536"/>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6" name="Google Shape;456;p21"/>
          <p:cNvSpPr/>
          <p:nvPr/>
        </p:nvSpPr>
        <p:spPr>
          <a:xfrm>
            <a:off x="7550074" y="4390499"/>
            <a:ext cx="19817" cy="27315"/>
          </a:xfrm>
          <a:custGeom>
            <a:rect b="b" l="l" r="r" t="t"/>
            <a:pathLst>
              <a:path extrusionOk="0" h="65425" w="47465">
                <a:moveTo>
                  <a:pt x="2566" y="65425"/>
                </a:moveTo>
                <a:lnTo>
                  <a:pt x="47465" y="53879"/>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7" name="Google Shape;457;p21"/>
          <p:cNvSpPr/>
          <p:nvPr/>
        </p:nvSpPr>
        <p:spPr>
          <a:xfrm>
            <a:off x="7282134" y="4828655"/>
            <a:ext cx="97476" cy="54629"/>
          </a:xfrm>
          <a:custGeom>
            <a:rect b="b" l="l" r="r" t="t"/>
            <a:pathLst>
              <a:path extrusionOk="0" h="130849" w="233476">
                <a:moveTo>
                  <a:pt x="1283" y="11546"/>
                </a:moveTo>
                <a:lnTo>
                  <a:pt x="0" y="94930"/>
                </a:lnTo>
                <a:lnTo>
                  <a:pt x="71839" y="130850"/>
                </a:lnTo>
                <a:lnTo>
                  <a:pt x="233477" y="51314"/>
                </a:lnTo>
                <a:lnTo>
                  <a:pt x="119304"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8" name="Google Shape;458;p21"/>
          <p:cNvSpPr/>
          <p:nvPr/>
        </p:nvSpPr>
        <p:spPr>
          <a:xfrm>
            <a:off x="7217699" y="4444196"/>
            <a:ext cx="39098" cy="23030"/>
          </a:xfrm>
          <a:custGeom>
            <a:rect b="b" l="l" r="r" t="t"/>
            <a:pathLst>
              <a:path extrusionOk="0" h="55162" w="93647">
                <a:moveTo>
                  <a:pt x="93647" y="12828"/>
                </a:moveTo>
                <a:lnTo>
                  <a:pt x="0" y="0"/>
                </a:lnTo>
                <a:lnTo>
                  <a:pt x="21808" y="55162"/>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9" name="Google Shape;459;p21"/>
          <p:cNvSpPr/>
          <p:nvPr/>
        </p:nvSpPr>
        <p:spPr>
          <a:xfrm>
            <a:off x="7574236" y="4599912"/>
            <a:ext cx="19817" cy="22494"/>
          </a:xfrm>
          <a:custGeom>
            <a:rect b="b" l="l" r="r" t="t"/>
            <a:pathLst>
              <a:path extrusionOk="0" h="53879" w="47465">
                <a:moveTo>
                  <a:pt x="0" y="51314"/>
                </a:moveTo>
                <a:lnTo>
                  <a:pt x="47465" y="53880"/>
                </a:lnTo>
                <a:lnTo>
                  <a:pt x="12828" y="0"/>
                </a:lnTo>
                <a:close/>
              </a:path>
            </a:pathLst>
          </a:custGeom>
          <a:solidFill>
            <a:srgbClr val="01628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0" name="Google Shape;460;p21"/>
          <p:cNvSpPr/>
          <p:nvPr/>
        </p:nvSpPr>
        <p:spPr>
          <a:xfrm>
            <a:off x="4873891" y="4474265"/>
            <a:ext cx="152107" cy="234051"/>
          </a:xfrm>
          <a:custGeom>
            <a:rect b="b" l="l" r="r" t="t"/>
            <a:pathLst>
              <a:path extrusionOk="0" h="560602" w="364327">
                <a:moveTo>
                  <a:pt x="0" y="198841"/>
                </a:moveTo>
                <a:lnTo>
                  <a:pt x="216801" y="560603"/>
                </a:lnTo>
                <a:lnTo>
                  <a:pt x="364328" y="41051"/>
                </a:lnTo>
                <a:lnTo>
                  <a:pt x="89799"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1" name="Google Shape;461;p21"/>
          <p:cNvSpPr/>
          <p:nvPr/>
        </p:nvSpPr>
        <p:spPr>
          <a:xfrm>
            <a:off x="4909866" y="4182698"/>
            <a:ext cx="47667" cy="183706"/>
          </a:xfrm>
          <a:custGeom>
            <a:rect b="b" l="l" r="r" t="t"/>
            <a:pathLst>
              <a:path extrusionOk="0" h="440015" w="114173">
                <a:moveTo>
                  <a:pt x="114173" y="329691"/>
                </a:moveTo>
                <a:lnTo>
                  <a:pt x="52596" y="0"/>
                </a:lnTo>
                <a:lnTo>
                  <a:pt x="0" y="440015"/>
                </a:lnTo>
                <a:close/>
              </a:path>
            </a:pathLst>
          </a:custGeom>
          <a:solidFill>
            <a:srgbClr val="02A2C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2" name="Google Shape;462;p21"/>
          <p:cNvSpPr/>
          <p:nvPr/>
        </p:nvSpPr>
        <p:spPr>
          <a:xfrm>
            <a:off x="4991483" y="5014442"/>
            <a:ext cx="14996" cy="17138"/>
          </a:xfrm>
          <a:custGeom>
            <a:rect b="b" l="l" r="r" t="t"/>
            <a:pathLst>
              <a:path extrusionOk="0" h="41050" w="35919">
                <a:moveTo>
                  <a:pt x="5131" y="3848"/>
                </a:moveTo>
                <a:lnTo>
                  <a:pt x="0" y="38485"/>
                </a:lnTo>
                <a:lnTo>
                  <a:pt x="35920" y="41051"/>
                </a:lnTo>
                <a:lnTo>
                  <a:pt x="34637" y="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3" name="Google Shape;463;p21"/>
          <p:cNvSpPr/>
          <p:nvPr/>
        </p:nvSpPr>
        <p:spPr>
          <a:xfrm>
            <a:off x="4791199" y="3561978"/>
            <a:ext cx="111402" cy="124792"/>
          </a:xfrm>
          <a:custGeom>
            <a:rect b="b" l="l" r="r" t="t"/>
            <a:pathLst>
              <a:path extrusionOk="0" h="298902" w="266831">
                <a:moveTo>
                  <a:pt x="266832" y="0"/>
                </a:moveTo>
                <a:lnTo>
                  <a:pt x="0" y="298903"/>
                </a:lnTo>
                <a:lnTo>
                  <a:pt x="151376" y="243740"/>
                </a:lnTo>
                <a:lnTo>
                  <a:pt x="196275" y="13598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4" name="Google Shape;464;p21"/>
          <p:cNvSpPr/>
          <p:nvPr/>
        </p:nvSpPr>
        <p:spPr>
          <a:xfrm>
            <a:off x="4353044" y="3316053"/>
            <a:ext cx="143537" cy="149964"/>
          </a:xfrm>
          <a:custGeom>
            <a:rect b="b" l="l" r="r" t="t"/>
            <a:pathLst>
              <a:path extrusionOk="0" h="359196" w="343802">
                <a:moveTo>
                  <a:pt x="343802" y="5131"/>
                </a:moveTo>
                <a:lnTo>
                  <a:pt x="124436" y="0"/>
                </a:lnTo>
                <a:lnTo>
                  <a:pt x="0" y="246306"/>
                </a:lnTo>
                <a:lnTo>
                  <a:pt x="44900" y="359196"/>
                </a:lnTo>
                <a:lnTo>
                  <a:pt x="304034" y="186012"/>
                </a:lnTo>
                <a:close/>
              </a:path>
            </a:pathLst>
          </a:custGeom>
          <a:solidFill>
            <a:srgbClr val="02B7D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5" name="Google Shape;465;p21"/>
          <p:cNvSpPr/>
          <p:nvPr/>
        </p:nvSpPr>
        <p:spPr>
          <a:xfrm>
            <a:off x="5026386" y="4414126"/>
            <a:ext cx="127469" cy="139788"/>
          </a:xfrm>
          <a:custGeom>
            <a:rect b="b" l="l" r="r" t="t"/>
            <a:pathLst>
              <a:path extrusionOk="0" h="334822" w="305316">
                <a:moveTo>
                  <a:pt x="193709" y="334822"/>
                </a:moveTo>
                <a:lnTo>
                  <a:pt x="305317" y="0"/>
                </a:lnTo>
                <a:lnTo>
                  <a:pt x="0" y="184730"/>
                </a:lnTo>
                <a:close/>
              </a:path>
            </a:pathLst>
          </a:custGeom>
          <a:solidFill>
            <a:srgbClr val="01779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6" name="Google Shape;466;p21"/>
          <p:cNvSpPr/>
          <p:nvPr/>
        </p:nvSpPr>
        <p:spPr>
          <a:xfrm>
            <a:off x="7204275" y="3324644"/>
            <a:ext cx="18745" cy="24079"/>
          </a:xfrm>
          <a:custGeom>
            <a:rect b="b" l="l" r="r" t="t"/>
            <a:pathLst>
              <a:path extrusionOk="0" h="57674" w="44899">
                <a:moveTo>
                  <a:pt x="44900" y="56445"/>
                </a:moveTo>
                <a:cubicBezTo>
                  <a:pt x="44900" y="52597"/>
                  <a:pt x="35919" y="1283"/>
                  <a:pt x="35919" y="1283"/>
                </a:cubicBezTo>
                <a:lnTo>
                  <a:pt x="0" y="0"/>
                </a:lnTo>
                <a:lnTo>
                  <a:pt x="0" y="53879"/>
                </a:lnTo>
                <a:cubicBezTo>
                  <a:pt x="0" y="53879"/>
                  <a:pt x="44900" y="60294"/>
                  <a:pt x="44900" y="56445"/>
                </a:cubicBez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7" name="Google Shape;467;p21"/>
          <p:cNvSpPr/>
          <p:nvPr/>
        </p:nvSpPr>
        <p:spPr>
          <a:xfrm>
            <a:off x="5649253" y="4005503"/>
            <a:ext cx="302071" cy="234587"/>
          </a:xfrm>
          <a:custGeom>
            <a:rect b="b" l="l" r="r" t="t"/>
            <a:pathLst>
              <a:path extrusionOk="0" h="561885" w="723524">
                <a:moveTo>
                  <a:pt x="0" y="0"/>
                </a:moveTo>
                <a:lnTo>
                  <a:pt x="278377" y="561886"/>
                </a:lnTo>
                <a:lnTo>
                  <a:pt x="723524" y="116739"/>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8" name="Google Shape;468;p21"/>
          <p:cNvSpPr/>
          <p:nvPr/>
        </p:nvSpPr>
        <p:spPr>
          <a:xfrm>
            <a:off x="5684693" y="4209545"/>
            <a:ext cx="80874" cy="31064"/>
          </a:xfrm>
          <a:custGeom>
            <a:rect b="b" l="l" r="r" t="t"/>
            <a:pathLst>
              <a:path extrusionOk="0" h="74404" w="193709">
                <a:moveTo>
                  <a:pt x="59011" y="67991"/>
                </a:moveTo>
                <a:lnTo>
                  <a:pt x="193710" y="74405"/>
                </a:lnTo>
                <a:lnTo>
                  <a:pt x="0" y="0"/>
                </a:lnTo>
                <a:close/>
              </a:path>
            </a:pathLst>
          </a:custGeom>
          <a:solidFill>
            <a:srgbClr val="004D6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9" name="Google Shape;469;p21"/>
          <p:cNvSpPr/>
          <p:nvPr/>
        </p:nvSpPr>
        <p:spPr>
          <a:xfrm>
            <a:off x="4464731" y="3479825"/>
            <a:ext cx="202987" cy="211557"/>
          </a:xfrm>
          <a:custGeom>
            <a:rect b="b" l="l" r="r" t="t"/>
            <a:pathLst>
              <a:path extrusionOk="0" h="506723" w="486197">
                <a:moveTo>
                  <a:pt x="486198" y="0"/>
                </a:moveTo>
                <a:lnTo>
                  <a:pt x="0" y="506723"/>
                </a:lnTo>
                <a:lnTo>
                  <a:pt x="456692" y="339954"/>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0" name="Google Shape;470;p21"/>
          <p:cNvSpPr/>
          <p:nvPr/>
        </p:nvSpPr>
        <p:spPr>
          <a:xfrm>
            <a:off x="4655886" y="3561978"/>
            <a:ext cx="246370" cy="124792"/>
          </a:xfrm>
          <a:custGeom>
            <a:rect b="b" l="l" r="r" t="t"/>
            <a:pathLst>
              <a:path extrusionOk="0" h="298902" w="590108">
                <a:moveTo>
                  <a:pt x="0" y="143679"/>
                </a:moveTo>
                <a:lnTo>
                  <a:pt x="323277" y="298903"/>
                </a:lnTo>
                <a:lnTo>
                  <a:pt x="590108" y="0"/>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1" name="Google Shape;471;p21"/>
          <p:cNvSpPr/>
          <p:nvPr/>
        </p:nvSpPr>
        <p:spPr>
          <a:xfrm>
            <a:off x="7289113" y="4595080"/>
            <a:ext cx="115151" cy="232980"/>
          </a:xfrm>
          <a:custGeom>
            <a:rect b="b" l="l" r="r" t="t"/>
            <a:pathLst>
              <a:path extrusionOk="0" h="558037" w="275811">
                <a:moveTo>
                  <a:pt x="102628" y="558037"/>
                </a:moveTo>
                <a:lnTo>
                  <a:pt x="275811" y="102628"/>
                </a:lnTo>
                <a:lnTo>
                  <a:pt x="0" y="0"/>
                </a:lnTo>
                <a:close/>
              </a:path>
            </a:pathLst>
          </a:custGeom>
          <a:solidFill>
            <a:srgbClr val="03CCE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2" name="Google Shape;472;p21"/>
          <p:cNvSpPr/>
          <p:nvPr/>
        </p:nvSpPr>
        <p:spPr>
          <a:xfrm>
            <a:off x="5751812" y="3591511"/>
            <a:ext cx="53559" cy="50881"/>
          </a:xfrm>
          <a:custGeom>
            <a:rect b="b" l="l" r="r" t="t"/>
            <a:pathLst>
              <a:path extrusionOk="0" h="121870" w="128284">
                <a:moveTo>
                  <a:pt x="0" y="0"/>
                </a:moveTo>
                <a:lnTo>
                  <a:pt x="47465" y="121870"/>
                </a:lnTo>
                <a:lnTo>
                  <a:pt x="128284" y="105193"/>
                </a:lnTo>
                <a:close/>
              </a:path>
            </a:pathLst>
          </a:custGeom>
          <a:solidFill>
            <a:srgbClr val="028DA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nvGrpSpPr>
          <p:cNvPr id="473" name="Google Shape;473;p21"/>
          <p:cNvGrpSpPr/>
          <p:nvPr/>
        </p:nvGrpSpPr>
        <p:grpSpPr>
          <a:xfrm>
            <a:off x="3564288" y="1619951"/>
            <a:ext cx="4774500" cy="4774500"/>
            <a:chOff x="5675763" y="1320451"/>
            <a:chExt cx="4774500" cy="4774500"/>
          </a:xfrm>
        </p:grpSpPr>
        <p:sp>
          <p:nvSpPr>
            <p:cNvPr id="474" name="Google Shape;474;p21"/>
            <p:cNvSpPr/>
            <p:nvPr/>
          </p:nvSpPr>
          <p:spPr>
            <a:xfrm>
              <a:off x="5675763" y="1320451"/>
              <a:ext cx="4774500" cy="4774500"/>
            </a:xfrm>
            <a:prstGeom prst="arc">
              <a:avLst>
                <a:gd fmla="val 12509629" name="adj1"/>
                <a:gd fmla="val 9126343" name="adj2"/>
              </a:avLst>
            </a:prstGeom>
            <a:noFill/>
            <a:ln cap="flat" cmpd="sng" w="571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475" name="Google Shape;475;p21"/>
            <p:cNvSpPr/>
            <p:nvPr/>
          </p:nvSpPr>
          <p:spPr>
            <a:xfrm>
              <a:off x="5675763" y="1320451"/>
              <a:ext cx="4774500" cy="4774500"/>
            </a:xfrm>
            <a:prstGeom prst="arc">
              <a:avLst>
                <a:gd fmla="val 9126995" name="adj1"/>
                <a:gd fmla="val 12533382" name="adj2"/>
              </a:avLst>
            </a:prstGeom>
            <a:noFill/>
            <a:ln cap="flat" cmpd="sng" w="5715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sp>
        <p:nvSpPr>
          <p:cNvPr id="476" name="Google Shape;476;p21"/>
          <p:cNvSpPr txBox="1"/>
          <p:nvPr>
            <p:ph idx="4294967295" type="title"/>
          </p:nvPr>
        </p:nvSpPr>
        <p:spPr>
          <a:xfrm>
            <a:off x="407368" y="5487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Credit cards are forecast to be </a:t>
            </a:r>
            <a:endParaRPr/>
          </a:p>
          <a:p>
            <a:pPr indent="0" lvl="0" marL="0" rtl="0" algn="l">
              <a:spcBef>
                <a:spcPts val="0"/>
              </a:spcBef>
              <a:spcAft>
                <a:spcPts val="0"/>
              </a:spcAft>
              <a:buNone/>
            </a:pPr>
            <a:r>
              <a:rPr lang="en-GB"/>
              <a:t>less than 19% of global </a:t>
            </a:r>
            <a:endParaRPr/>
          </a:p>
          <a:p>
            <a:pPr indent="0" lvl="0" marL="0" rtl="0" algn="l">
              <a:spcBef>
                <a:spcPts val="0"/>
              </a:spcBef>
              <a:spcAft>
                <a:spcPts val="0"/>
              </a:spcAft>
              <a:buNone/>
            </a:pPr>
            <a:r>
              <a:rPr lang="en-GB"/>
              <a:t>e-commerce by 2023.</a:t>
            </a:r>
            <a:endParaRPr/>
          </a:p>
        </p:txBody>
      </p:sp>
      <p:sp>
        <p:nvSpPr>
          <p:cNvPr id="477" name="Google Shape;477;p21"/>
          <p:cNvSpPr txBox="1"/>
          <p:nvPr/>
        </p:nvSpPr>
        <p:spPr>
          <a:xfrm>
            <a:off x="8451051" y="6539300"/>
            <a:ext cx="3501900" cy="2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u="sng">
                <a:solidFill>
                  <a:schemeClr val="hlink"/>
                </a:solidFill>
                <a:hlinkClick r:id="rId3"/>
              </a:rPr>
              <a:t>Worldpay Global Payments Report</a:t>
            </a:r>
            <a:endParaRPr sz="800">
              <a:solidFill>
                <a:schemeClr val="accent4"/>
              </a:solidFill>
            </a:endParaRPr>
          </a:p>
          <a:p>
            <a:pPr indent="0" lvl="0" marL="0" rtl="0" algn="l">
              <a:spcBef>
                <a:spcPts val="0"/>
              </a:spcBef>
              <a:spcAft>
                <a:spcPts val="0"/>
              </a:spcAft>
              <a:buNone/>
            </a:pPr>
            <a:r>
              <a:t/>
            </a:r>
            <a:endParaRPr sz="800">
              <a:solidFill>
                <a:schemeClr val="accent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22"/>
          <p:cNvSpPr txBox="1"/>
          <p:nvPr>
            <p:ph idx="1" type="body"/>
          </p:nvPr>
        </p:nvSpPr>
        <p:spPr>
          <a:xfrm>
            <a:off x="407988" y="980760"/>
            <a:ext cx="11376000" cy="288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The e-commerce market share of </a:t>
            </a:r>
            <a:endParaRPr>
              <a:solidFill>
                <a:schemeClr val="lt2"/>
              </a:solidFill>
            </a:endParaRPr>
          </a:p>
          <a:p>
            <a:pPr indent="0" lvl="0" marL="0" marR="0" rtl="0" algn="l">
              <a:lnSpc>
                <a:spcPct val="100000"/>
              </a:lnSpc>
              <a:spcBef>
                <a:spcPts val="0"/>
              </a:spcBef>
              <a:spcAft>
                <a:spcPts val="0"/>
              </a:spcAft>
              <a:buClr>
                <a:schemeClr val="accent3"/>
              </a:buClr>
              <a:buSzPts val="2000"/>
              <a:buFont typeface="Arial"/>
              <a:buNone/>
            </a:pPr>
            <a:r>
              <a:rPr lang="en-GB">
                <a:solidFill>
                  <a:schemeClr val="lt2"/>
                </a:solidFill>
              </a:rPr>
              <a:t>international cards is stagnating</a:t>
            </a:r>
            <a:endParaRPr sz="2000">
              <a:solidFill>
                <a:schemeClr val="lt2"/>
              </a:solidFill>
            </a:endParaRPr>
          </a:p>
        </p:txBody>
      </p:sp>
      <p:sp>
        <p:nvSpPr>
          <p:cNvPr id="484" name="Google Shape;484;p22"/>
          <p:cNvSpPr txBox="1"/>
          <p:nvPr>
            <p:ph idx="12" type="sldNum"/>
          </p:nvPr>
        </p:nvSpPr>
        <p:spPr>
          <a:xfrm>
            <a:off x="11424632" y="6453352"/>
            <a:ext cx="360000" cy="144000"/>
          </a:xfrm>
          <a:prstGeom prst="rect">
            <a:avLst/>
          </a:prstGeom>
        </p:spPr>
        <p:txBody>
          <a:bodyPr anchorCtr="0" anchor="ctr" bIns="0" lIns="0" spcFirstLastPara="1" rIns="0" wrap="square" tIns="0">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485" name="Google Shape;485;p22"/>
          <p:cNvSpPr txBox="1"/>
          <p:nvPr>
            <p:ph idx="1" type="body"/>
          </p:nvPr>
        </p:nvSpPr>
        <p:spPr>
          <a:xfrm>
            <a:off x="407375" y="2096450"/>
            <a:ext cx="4919400" cy="1999200"/>
          </a:xfrm>
          <a:prstGeom prst="rect">
            <a:avLst/>
          </a:prstGeom>
        </p:spPr>
        <p:txBody>
          <a:bodyPr anchorCtr="0" anchor="t" bIns="0" lIns="0" spcFirstLastPara="1" rIns="0" wrap="square" tIns="0">
            <a:noAutofit/>
          </a:bodyPr>
          <a:lstStyle/>
          <a:p>
            <a:pPr indent="-330200" lvl="0" marL="457200" rtl="0" algn="l">
              <a:lnSpc>
                <a:spcPct val="115000"/>
              </a:lnSpc>
              <a:spcBef>
                <a:spcPts val="0"/>
              </a:spcBef>
              <a:spcAft>
                <a:spcPts val="0"/>
              </a:spcAft>
              <a:buClr>
                <a:schemeClr val="accent1"/>
              </a:buClr>
              <a:buSzPts val="1600"/>
              <a:buChar char="●"/>
            </a:pPr>
            <a:r>
              <a:rPr b="0" lang="en-GB" sz="1600">
                <a:solidFill>
                  <a:schemeClr val="accent1"/>
                </a:solidFill>
              </a:rPr>
              <a:t>The established card acquiring model in markets like the US and UK has historically dominated the payments narrative due to the legacy banking corporations who established the existing card rails. But that’s changing. </a:t>
            </a:r>
            <a:endParaRPr b="0" sz="1600">
              <a:solidFill>
                <a:schemeClr val="accent1"/>
              </a:solidFill>
            </a:endParaRPr>
          </a:p>
          <a:p>
            <a:pPr indent="-330200" lvl="0" marL="457200" rtl="0" algn="l">
              <a:lnSpc>
                <a:spcPct val="115000"/>
              </a:lnSpc>
              <a:spcBef>
                <a:spcPts val="1000"/>
              </a:spcBef>
              <a:spcAft>
                <a:spcPts val="0"/>
              </a:spcAft>
              <a:buClr>
                <a:schemeClr val="accent1"/>
              </a:buClr>
              <a:buSzPts val="1600"/>
              <a:buChar char="●"/>
            </a:pPr>
            <a:r>
              <a:rPr b="0" lang="en-GB" sz="1600">
                <a:solidFill>
                  <a:schemeClr val="accent1"/>
                </a:solidFill>
              </a:rPr>
              <a:t>Global acceptance of international cards is </a:t>
            </a:r>
            <a:r>
              <a:rPr b="0" lang="en-GB" sz="1600">
                <a:solidFill>
                  <a:schemeClr val="accent1"/>
                </a:solidFill>
              </a:rPr>
              <a:t>surprisingly</a:t>
            </a:r>
            <a:r>
              <a:rPr b="0" lang="en-GB" sz="1600">
                <a:solidFill>
                  <a:schemeClr val="accent1"/>
                </a:solidFill>
              </a:rPr>
              <a:t> low: Across various markets – including significant ones like China and The Netherlands – acceptance of international branded cards is surprisingly low. </a:t>
            </a:r>
            <a:endParaRPr b="0" sz="1600">
              <a:solidFill>
                <a:schemeClr val="accent1"/>
              </a:solidFill>
            </a:endParaRPr>
          </a:p>
          <a:p>
            <a:pPr indent="-330200" lvl="0" marL="457200" rtl="0" algn="l">
              <a:lnSpc>
                <a:spcPct val="115000"/>
              </a:lnSpc>
              <a:spcBef>
                <a:spcPts val="1000"/>
              </a:spcBef>
              <a:spcAft>
                <a:spcPts val="0"/>
              </a:spcAft>
              <a:buClr>
                <a:schemeClr val="accent1"/>
              </a:buClr>
              <a:buSzPts val="1600"/>
              <a:buChar char="●"/>
            </a:pPr>
            <a:r>
              <a:rPr b="0" lang="en-GB" sz="1600">
                <a:solidFill>
                  <a:schemeClr val="accent1"/>
                </a:solidFill>
              </a:rPr>
              <a:t>Formerly called “alternative payment methods,” they are no longer the alternative.</a:t>
            </a:r>
            <a:endParaRPr b="0" sz="1600">
              <a:solidFill>
                <a:schemeClr val="accent1"/>
              </a:solidFill>
            </a:endParaRPr>
          </a:p>
          <a:p>
            <a:pPr indent="0" lvl="0" marL="457200" rtl="0" algn="l">
              <a:lnSpc>
                <a:spcPct val="115000"/>
              </a:lnSpc>
              <a:spcBef>
                <a:spcPts val="1000"/>
              </a:spcBef>
              <a:spcAft>
                <a:spcPts val="1000"/>
              </a:spcAft>
              <a:buNone/>
            </a:pPr>
            <a:r>
              <a:t/>
            </a:r>
            <a:endParaRPr b="0" sz="1600">
              <a:solidFill>
                <a:schemeClr val="accent1"/>
              </a:solidFill>
            </a:endParaRPr>
          </a:p>
        </p:txBody>
      </p:sp>
      <p:sp>
        <p:nvSpPr>
          <p:cNvPr id="486" name="Google Shape;486;p22"/>
          <p:cNvSpPr txBox="1"/>
          <p:nvPr>
            <p:ph type="title"/>
          </p:nvPr>
        </p:nvSpPr>
        <p:spPr>
          <a:xfrm>
            <a:off x="407368" y="548728"/>
            <a:ext cx="94329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Local payment methods are a lever for growth </a:t>
            </a:r>
            <a:endParaRPr/>
          </a:p>
        </p:txBody>
      </p:sp>
      <p:pic>
        <p:nvPicPr>
          <p:cNvPr id="487" name="Google Shape;487;p22"/>
          <p:cNvPicPr preferRelativeResize="0"/>
          <p:nvPr/>
        </p:nvPicPr>
        <p:blipFill>
          <a:blip r:embed="rId3">
            <a:alphaModFix/>
          </a:blip>
          <a:stretch>
            <a:fillRect/>
          </a:stretch>
        </p:blipFill>
        <p:spPr>
          <a:xfrm>
            <a:off x="5951553" y="1340775"/>
            <a:ext cx="5154796" cy="5093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PRO 16:9">
  <a:themeElements>
    <a:clrScheme name="Benutzerdefiniert 22">
      <a:dk1>
        <a:srgbClr val="555555"/>
      </a:dk1>
      <a:lt1>
        <a:srgbClr val="FFFFFF"/>
      </a:lt1>
      <a:dk2>
        <a:srgbClr val="FFCA00"/>
      </a:dk2>
      <a:lt2>
        <a:srgbClr val="03CCEA"/>
      </a:lt2>
      <a:accent1>
        <a:srgbClr val="004D6B"/>
      </a:accent1>
      <a:accent2>
        <a:srgbClr val="028DAB"/>
      </a:accent2>
      <a:accent3>
        <a:srgbClr val="03CCEA"/>
      </a:accent3>
      <a:accent4>
        <a:srgbClr val="555555"/>
      </a:accent4>
      <a:accent5>
        <a:srgbClr val="8C8C8C"/>
      </a:accent5>
      <a:accent6>
        <a:srgbClr val="BFBFBF"/>
      </a:accent6>
      <a:hlink>
        <a:srgbClr val="55555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PPRO">
      <a:dk1>
        <a:srgbClr val="555555"/>
      </a:dk1>
      <a:lt1>
        <a:srgbClr val="FFFFFF"/>
      </a:lt1>
      <a:dk2>
        <a:srgbClr val="FFCA00"/>
      </a:dk2>
      <a:lt2>
        <a:srgbClr val="03CCEA"/>
      </a:lt2>
      <a:accent1>
        <a:srgbClr val="004D6B"/>
      </a:accent1>
      <a:accent2>
        <a:srgbClr val="028DAB"/>
      </a:accent2>
      <a:accent3>
        <a:srgbClr val="03CCEA"/>
      </a:accent3>
      <a:accent4>
        <a:srgbClr val="8C8C8C"/>
      </a:accent4>
      <a:accent5>
        <a:srgbClr val="BFBFBF"/>
      </a:accent5>
      <a:accent6>
        <a:srgbClr val="EBEBEB"/>
      </a:accent6>
      <a:hlink>
        <a:srgbClr val="55555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